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9"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66" d="100"/>
          <a:sy n="66" d="100"/>
        </p:scale>
        <p:origin x="96"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39.962"/>
    </inkml:context>
    <inkml:brush xml:id="br0">
      <inkml:brushProperty name="width" value="0.05" units="cm"/>
      <inkml:brushProperty name="height" value="0.05" units="cm"/>
      <inkml:brushProperty name="color" value="#E71224"/>
    </inkml:brush>
  </inkml:definitions>
  <inkml:trace contextRef="#ctx0" brushRef="#br0">0 1 24575,'0'3'0,"0"4"0,0 5 0,0 2 0,0 3 0,0 1 0,0 1 0,0 0 0,0 1 0,0-1 0,0-1 0,0 1 0,0 0 0,0-4-8191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6.439"/>
    </inkml:context>
    <inkml:brush xml:id="br0">
      <inkml:brushProperty name="width" value="0.05" units="cm"/>
      <inkml:brushProperty name="height" value="0.05" units="cm"/>
      <inkml:brushProperty name="color" value="#E71224"/>
    </inkml:brush>
  </inkml:definitions>
  <inkml:trace contextRef="#ctx0" brushRef="#br0">0 1 24575,'3'0'0,"4"0"0,5 0 0,2 0 0,3 0 0,1 0 0,1 0 0,0 0 0,0 0 0,1 0 0,-2 0 0,1 0 0,-4 3 0,0 1 0,-1 0 0,1-1 0,-2-1-8191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8.307"/>
    </inkml:context>
    <inkml:brush xml:id="br0">
      <inkml:brushProperty name="width" value="0.05" units="cm"/>
      <inkml:brushProperty name="height" value="0.05" units="cm"/>
      <inkml:brushProperty name="color" value="#E71224"/>
    </inkml:brush>
  </inkml:definitions>
  <inkml:trace contextRef="#ctx0" brushRef="#br0">0 12 24575,'96'2'0,"103"-4"0,-169-5-1365,-18 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23.603"/>
    </inkml:context>
    <inkml:brush xml:id="br0">
      <inkml:brushProperty name="width" value="0.05" units="cm"/>
      <inkml:brushProperty name="height" value="0.05" units="cm"/>
      <inkml:brushProperty name="color" value="#E71224"/>
    </inkml:brush>
  </inkml:definitions>
  <inkml:trace contextRef="#ctx0" brushRef="#br0">61 456 24575,'1'-16'0,"1"-1"0,1 1 0,0 0 0,7-19 0,-5 18 0,-1-1 0,0 1 0,1-23 0,-6-192 0,1 231 0,1 0 0,-1 0 0,0 0 0,0-1 0,0 1 0,0 0 0,-1 0 0,1 0 0,0 0 0,0 0 0,-1-1 0,1 1 0,-1 0 0,1 0 0,-1 0 0,1 0 0,-1 0 0,0 0 0,1 0 0,-1 1 0,0-1 0,0 0 0,0 0 0,1 0 0,-1 1 0,0-1 0,0 0 0,0 1 0,0-1 0,0 1 0,0-1 0,-1 1 0,1 0 0,0-1 0,0 1 0,-2 0 0,1 0 0,0 1 0,1-1 0,-1 1 0,0 0 0,0 0 0,1 0 0,-1 0 0,0 0 0,1 0 0,-1 0 0,1 0 0,0 1 0,-1-1 0,1 1 0,0-1 0,0 1 0,0-1 0,0 1 0,0 0 0,0-1 0,-1 3 0,-7 26 0,1 0 0,2 1 0,1-1 0,1 1 0,2 0 0,1 33 0,1-57 0,-2 51 0,-1-17 0,2 0 0,2 0 0,7 45 0,1-51 0,1 0 0,24 57 0,-32-87-170,0 0-1,1 0 0,0-1 1,0 1-1,0 0 0,1-1 1,7 8-1,-2-5-6655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25.677"/>
    </inkml:context>
    <inkml:brush xml:id="br0">
      <inkml:brushProperty name="width" value="0.05" units="cm"/>
      <inkml:brushProperty name="height" value="0.05" units="cm"/>
      <inkml:brushProperty name="color" value="#E71224"/>
    </inkml:brush>
  </inkml:definitions>
  <inkml:trace contextRef="#ctx0" brushRef="#br0">1 0 24575,'19'2'0,"0"0"0,1 1 0,-1 1 0,0 1 0,0 1 0,-1 1 0,0 0 0,0 1 0,28 18 0,-23-16-195,0 0 0,1-1 0,0-1 0,1-2 0,0 0 0,41 3 0,-52-7-6631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3.374"/>
    </inkml:context>
    <inkml:brush xml:id="br0">
      <inkml:brushProperty name="width" value="0.05" units="cm"/>
      <inkml:brushProperty name="height" value="0.05" units="cm"/>
      <inkml:brushProperty name="color" value="#E71224"/>
    </inkml:brush>
  </inkml:definitions>
  <inkml:trace contextRef="#ctx0" brushRef="#br0">1 0 24575,'0'399'-1365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4.006"/>
    </inkml:context>
    <inkml:brush xml:id="br0">
      <inkml:brushProperty name="width" value="0.05" units="cm"/>
      <inkml:brushProperty name="height" value="0.05" units="cm"/>
      <inkml:brushProperty name="color" value="#E71224"/>
    </inkml:brush>
  </inkml:definitions>
  <inkml:trace contextRef="#ctx0" brushRef="#br0">28 6 24575,'51'-2'0,"-36"0"0,0 1 0,0 1 0,0 0 0,0 0 0,0 2 0,0 0 0,25 7 0,-38-7 0,1 0 0,-1 0 0,1 1 0,-1-1 0,0 1 0,0 0 0,0-1 0,0 1 0,0 0 0,-1 0 0,1 0 0,-1 0 0,0 0 0,0 0 0,0 1 0,0-1 0,-1 0 0,1 1 0,-1-1 0,0 0 0,0 1 0,0 3 0,0 6 0,0 0 0,-1 1 0,-1-1 0,-4 18 0,5-28 0,0-1 0,0 1 0,-1-1 0,1 1 0,-1-1 0,0 1 0,1-1 0,-1 0 0,0 0 0,0 0 0,-1 0 0,1 0 0,0 0 0,-1 0 0,1-1 0,-1 1 0,1-1 0,-1 0 0,0 0 0,0 0 0,1 0 0,-1 0 0,0-1 0,0 1 0,0-1 0,-3 0 0,-13 2 0,-1-2 0,1 0 0,-21-3 0,0 0 0,7-1-1365,21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4.998"/>
    </inkml:context>
    <inkml:brush xml:id="br0">
      <inkml:brushProperty name="width" value="0.05" units="cm"/>
      <inkml:brushProperty name="height" value="0.05" units="cm"/>
      <inkml:brushProperty name="color" value="#E71224"/>
    </inkml:brush>
  </inkml:definitions>
  <inkml:trace contextRef="#ctx0" brushRef="#br0">1 1 24575,'0'2'0,"1"0"0,-1 0 0,1 0 0,-1 0 0,1 0 0,0 0 0,0 0 0,0 0 0,0 0 0,0 0 0,1 0 0,-1 0 0,0-1 0,1 1 0,-1-1 0,1 1 0,0-1 0,0 1 0,-1-1 0,1 0 0,0 0 0,0 0 0,0 0 0,0 0 0,0 0 0,0-1 0,1 1 0,1 0 0,11 2 0,0 0 0,29 2 0,-33-4 0,-5 0 0,44 5 0,-46-6 0,-1 1 0,0 0 0,0-1 0,0 1 0,0 0 0,0 1 0,0-1 0,0 0 0,0 1 0,0-1 0,4 5 0,-10-3 0,0-1 0,-1 1 0,1-1 0,0 0 0,-1 0 0,0 0 0,1 0 0,-1-1 0,-7 3 0,2 0 0,-58 17 0,54-18 0,0 0 0,0 1 0,-15 8 0,26-12 0,1 0 0,0 1 0,0-1 0,0 1 0,0-1 0,0 1 0,0-1 0,0 1 0,0 0 0,0-1 0,0 1 0,0 0 0,0 0 0,0 0 0,0 0 0,1 0 0,-1 0 0,0 0 0,1 0 0,-1 0 0,1 0 0,-1 0 0,1 0 0,-1 0 0,1 0 0,0 1 0,0-1 0,0 0 0,-1 0 0,1 0 0,0 1 0,1-1 0,-1 0 0,0 0 0,0 0 0,0 1 0,1-1 0,-1 0 0,0 0 0,1 0 0,-1 0 0,1 0 0,0 0 0,-1 0 0,1 0 0,0 0 0,-1 0 0,1 0 0,0 0 0,0 0 0,0-1 0,1 2 0,3 2 0,0 0 0,0 0 0,0 0 0,1-1 0,0 0 0,-1 0 0,1-1 0,10 4 0,110 28 0,44 11 0,-138-36-1365,-20-5-5461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56.468"/>
    </inkml:context>
    <inkml:brush xml:id="br0">
      <inkml:brushProperty name="width" value="0.05" units="cm"/>
      <inkml:brushProperty name="height" value="0.05" units="cm"/>
      <inkml:brushProperty name="color" value="#E71224"/>
    </inkml:brush>
  </inkml:definitions>
  <inkml:trace contextRef="#ctx0" brushRef="#br0">67 0 24575,'-3'49'0,"-2"-1"0,-2 0 0,-2 0 0,-23 70 0,28-99-68,1 1 0,1 0 0,1 0 1,1 36-1,1-29-958,-1-13-5800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58.893"/>
    </inkml:context>
    <inkml:brush xml:id="br0">
      <inkml:brushProperty name="width" value="0.05" units="cm"/>
      <inkml:brushProperty name="height" value="0.05" units="cm"/>
      <inkml:brushProperty name="color" value="#E71224"/>
    </inkml:brush>
  </inkml:definitions>
  <inkml:trace contextRef="#ctx0" brushRef="#br0">1 38 24575,'20'-2'0,"-1"0"0,1-1 0,21-7 0,6 0 0,-27 5 0,-18 4 0,-1 0 0,1 1 0,0-1 0,0 0 0,0 1 0,0-1 0,0 1 0,0-1 0,0 1 0,0 0 0,0 0 0,0 0 0,0 0 0,0 1 0,0-1 0,0 0 0,0 1 0,0-1 0,0 1 0,0 0 0,0 0 0,0 0 0,0 0 0,-1 0 0,1 0 0,0 0 0,-1 0 0,1 1 0,-1-1 0,1 1 0,-1-1 0,0 1 0,0-1 0,0 1 0,1 0 0,0 3 0,2 1 0,-1 1 0,1 0 0,-1 0 0,-1 0 0,1 0 0,-1 1 0,1 8 0,-2-12 0,-1-1 0,0 0 0,-1 1 0,1-1 0,0 0 0,-1 0 0,0 1 0,0-1 0,0 0 0,0 0 0,0 0 0,-1 0 0,1 0 0,-1 0 0,0 0 0,0-1 0,0 1 0,0-1 0,-3 3 0,1 0 0,0 0 0,-1 0 0,1 0 0,-1-1 0,0 0 0,-1 0 0,1 0 0,-1 0 0,1-1 0,-1 0 0,0-1 0,0 1 0,-1-1 0,1 0 0,0 0 0,-12 1 0,-26 1-1365,33-1-5461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9:00.096"/>
    </inkml:context>
    <inkml:brush xml:id="br0">
      <inkml:brushProperty name="width" value="0.05" units="cm"/>
      <inkml:brushProperty name="height" value="0.05" units="cm"/>
      <inkml:brushProperty name="color" value="#E71224"/>
    </inkml:brush>
  </inkml:definitions>
  <inkml:trace contextRef="#ctx0" brushRef="#br0">19 1 24575,'1'5'0,"-1"0"0,0-1 0,1 1 0,0 0 0,0 0 0,1-1 0,-1 1 0,1-1 0,0 1 0,0-1 0,1 0 0,-1 0 0,1 0 0,4 5 0,-5-6 0,1-1 0,-1 0 0,0 0 0,1 0 0,-1 0 0,1 0 0,0 0 0,-1-1 0,1 1 0,0-1 0,0 0 0,0 0 0,0 0 0,0 0 0,0-1 0,0 1 0,1-1 0,-1 1 0,0-1 0,0 0 0,0-1 0,4 1 0,-4-1 0,0 0 0,1-1 0,-1 1 0,0 0 0,0-1 0,0 0 0,0 0 0,0 0 0,-1 0 0,1 0 0,-1 0 0,1-1 0,-1 1 0,0-1 0,0 0 0,0 0 0,0 0 0,0 0 0,-1 0 0,3-5 0,8-40 0,-11 93 0,14 87 0,-8-85 0,2 73 0,-9-118 0,1 0 0,-1-1 0,0 1 0,0 0 0,0 0 0,-1-1 0,1 1 0,0 0 0,-1 0 0,1-1 0,-1 1 0,1 0 0,-1-1 0,0 1 0,0-1 0,0 1 0,0-1 0,0 1 0,0-1 0,0 1 0,0-1 0,-1 0 0,1 0 0,0 0 0,-1 0 0,1 0 0,-1 0 0,1 0 0,-4 1 0,3-2 0,0 0 0,0 0 0,0 0 0,0 0 0,0-1 0,0 1 0,0 0 0,0-1 0,0 0 0,1 1 0,-1-1 0,0 0 0,0 0 0,0 0 0,1 0 0,-1-1 0,1 1 0,-1 0 0,1-1 0,-1 1 0,1-1 0,0 1 0,0-1 0,-1 0 0,0-3 0,-14-17 0,0 1 0,-1 1 0,-21-20 0,-15-17 0,53 57 0,-1-1 0,1 1 0,0-1 0,-1 0 0,1 1 0,0-1 0,0 0 0,-1 1 0,1-1 0,0 0 0,0 1 0,0-1 0,0 0 0,0 1 0,0-1 0,0 0 0,0 1 0,0-1 0,0 0 0,0 1 0,1-1 0,-1 0 0,0 1 0,0-1 0,1 1 0,-1-1 0,0 0 0,1 1 0,-1-1 0,1 1 0,-1-1 0,1 1 0,-1-1 0,1 1 0,-1-1 0,1 1 0,-1 0 0,1-1 0,-1 1 0,1 0 0,0-1 0,-1 1 0,1 0 0,0 0 0,-1 0 0,1-1 0,0 1 0,-1 0 0,2 0 0,45-12 0,-32 8 0,5-2-273,0-2 0,-1-1 0,0 0 0,33-22 0,-43 24-6553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42.059"/>
    </inkml:context>
    <inkml:brush xml:id="br0">
      <inkml:brushProperty name="width" value="0.05" units="cm"/>
      <inkml:brushProperty name="height" value="0.05" units="cm"/>
      <inkml:brushProperty name="color" value="#E71224"/>
    </inkml:brush>
  </inkml:definitions>
  <inkml:trace contextRef="#ctx0" brushRef="#br0">8 0 24575,'0'3'0,"0"5"0,0 3 0,0 3 0,0 3 0,0 1 0,0 1 0,0 0 0,0 0 0,-3-3 0,-1-4-8191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0:26.47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0:27.11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3:17.56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19.29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19.8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22.45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4.101"/>
    </inkml:context>
    <inkml:brush xml:id="br0">
      <inkml:brushProperty name="width" value="0.05" units="cm"/>
      <inkml:brushProperty name="height" value="0.05" units="cm"/>
      <inkml:brushProperty name="color" value="#E71224"/>
    </inkml:brush>
  </inkml:definitions>
  <inkml:trace contextRef="#ctx0" brushRef="#br0">43 0 24575,'-10'144'0,"0"8"0,10-112 0,-2-1 0,-9 52 0,5-40 0,3 1 0,5 86 0,1-34 0,-2-78-273,1 0 0,2-1 0,0 0 0,15 45 0,-16-58-6553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4.902"/>
    </inkml:context>
    <inkml:brush xml:id="br0">
      <inkml:brushProperty name="width" value="0.05" units="cm"/>
      <inkml:brushProperty name="height" value="0.05" units="cm"/>
      <inkml:brushProperty name="color" value="#E71224"/>
    </inkml:brush>
  </inkml:definitions>
  <inkml:trace contextRef="#ctx0" brushRef="#br0">2 93 24575,'-1'34'0,"0"38"0,2-67 0,-1 0 0,1 0 0,0 1 0,0-1 0,1 0 0,-1 0 0,1 0 0,0 0 0,0-1 0,5 7 0,-7-10 0,1 0 0,0 0 0,-1 0 0,1 0 0,0-1 0,0 1 0,-1 0 0,1-1 0,0 1 0,0 0 0,0-1 0,0 1 0,0-1 0,0 1 0,0-1 0,0 0 0,0 1 0,0-1 0,0 0 0,0 0 0,0 0 0,0 1 0,0-1 0,0 0 0,1-1 0,-1 1 0,1 0 0,1-1 0,0 0 0,-1-1 0,1 1 0,-1 0 0,1-1 0,-1 0 0,1 1 0,-1-1 0,0 0 0,3-3 0,5-8 0,0 0 0,16-28 0,-22 35 0,80-148 0,-79 141-1365,-1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5.572"/>
    </inkml:context>
    <inkml:brush xml:id="br0">
      <inkml:brushProperty name="width" value="0.05" units="cm"/>
      <inkml:brushProperty name="height" value="0.05" units="cm"/>
      <inkml:brushProperty name="color" value="#E71224"/>
    </inkml:brush>
  </inkml:definitions>
  <inkml:trace contextRef="#ctx0" brushRef="#br0">34 0 24575,'-19'110'0,"18"-70"-77,2-21-180,-2 0-1,0 1 0,-1-1 1,-5 20-1,4-27-6568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37.860"/>
    </inkml:context>
    <inkml:brush xml:id="br0">
      <inkml:brushProperty name="width" value="0.05" units="cm"/>
      <inkml:brushProperty name="height" value="0.05" units="cm"/>
      <inkml:brushProperty name="color" value="#E71224"/>
    </inkml:brush>
  </inkml:definitions>
  <inkml:trace contextRef="#ctx0" brushRef="#br0">1 56 24575,'10'-1'0,"1"0"0,0-1 0,-1 0 0,1-1 0,17-7 0,-17 6 0,0 0 0,1 1 0,-1 0 0,22-2 0,87-3 0,64-2 0,507 11-1365,-671-1-5461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1.743"/>
    </inkml:context>
    <inkml:brush xml:id="br0">
      <inkml:brushProperty name="width" value="0.05" units="cm"/>
      <inkml:brushProperty name="height" value="0.05" units="cm"/>
      <inkml:brushProperty name="color" value="#E71224"/>
    </inkml:brush>
  </inkml:definitions>
  <inkml:trace contextRef="#ctx0" brushRef="#br0">1 0 24575,'1'9'0,"0"1"0,1-1 0,0-1 0,5 14 0,0 0 0,1 18 0,-1 1 0,-2-1 0,-1 43 0,3 31 0,17 130 0,-8-154-1365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2.529"/>
    </inkml:context>
    <inkml:brush xml:id="br0">
      <inkml:brushProperty name="width" value="0.05" units="cm"/>
      <inkml:brushProperty name="height" value="0.05" units="cm"/>
      <inkml:brushProperty name="color" value="#E71224"/>
    </inkml:brush>
  </inkml:definitions>
  <inkml:trace contextRef="#ctx0" brushRef="#br0">1 33 24575,'0'-1'0,"1"0"0,0-1 0,0 1 0,0 0 0,0-1 0,0 1 0,1 0 0,-1 0 0,0 0 0,1 0 0,-1 0 0,0 1 0,1-1 0,-1 0 0,1 1 0,-1-1 0,1 0 0,-1 1 0,4-1 0,35-9 0,-37 9 0,1 0 0,-1 1 0,1-1 0,0 1 0,0 0 0,0 0 0,0 0 0,0 0 0,0 1 0,-1 0 0,1 0 0,0 0 0,0 0 0,-1 0 0,1 1 0,-1 0 0,1-1 0,-1 1 0,4 3 0,-1 0 0,0 0 0,-1 0 0,0 1 0,0 0 0,-1 0 0,1 0 0,-1 0 0,0 1 0,3 8 0,-2-4 0,-1 0 0,0 0 0,0 0 0,-1 1 0,-1-1 0,0 1 0,-1 0 0,0 0 0,0-1 0,-1 1 0,-1 0 0,-3 16 0,3-25 5,0 0 1,0 0-1,-1 0 0,0 0 0,0-1 0,1 1 1,-2 0-1,1-1 0,0 1 0,0-1 1,-1 0-1,1 0 0,-1 0 0,0 0 0,0 0 1,0 0-1,0-1 0,0 1 0,0-1 0,0 0 1,0 0-1,-6 1 0,-6 1-376,0-1-1,1 0 1,-26 0 0,24-2-6455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4.935"/>
    </inkml:context>
    <inkml:brush xml:id="br0">
      <inkml:brushProperty name="width" value="0.05" units="cm"/>
      <inkml:brushProperty name="height" value="0.05" units="cm"/>
      <inkml:brushProperty name="color" value="#E71224"/>
    </inkml:brush>
  </inkml:definitions>
  <inkml:trace contextRef="#ctx0" brushRef="#br0">22 1 24575,'-2'45'0,"0"-31"0,1-1 0,1 0 0,0 0 0,1 1 0,0-1 0,6 24 0,-6-35 0,0 0 0,-1-1 0,1 1 0,0 0 0,0-1 0,1 1 0,-1-1 0,0 0 0,0 1 0,1-1 0,-1 0 0,1 0 0,-1 1 0,1-1 0,0-1 0,-1 1 0,1 0 0,0 0 0,-1 0 0,1-1 0,0 1 0,0-1 0,0 0 0,0 1 0,-1-1 0,1 0 0,0 0 0,0 0 0,0 0 0,0-1 0,0 1 0,0 0 0,-1-1 0,1 0 0,0 1 0,3-2 0,0 0 0,-1 0 0,1 0 0,0-1 0,-1 1 0,1-1 0,-1 0 0,0 0 0,0-1 0,0 1 0,0-1 0,-1 0 0,5-5 0,-2-4 0,1 0 0,-1 0 0,6-23 0,3-8 0,-15 44 0,0 0 0,0 0 0,0-1 0,0 1 0,0 0 0,0 0 0,0 0 0,0-1 0,0 1 0,0 0 0,0 0 0,0 0 0,0-1 0,0 1 0,0 0 0,0 0 0,0 0 0,0-1 0,0 1 0,0 0 0,1 0 0,-1 0 0,0 0 0,0-1 0,0 1 0,0 0 0,0 0 0,0 0 0,1 0 0,-1 0 0,0 0 0,0 0 0,0-1 0,1 1 0,-1 0 0,0 0 0,0 0 0,0 0 0,1 0 0,-1 0 0,0 0 0,0 0 0,0 0 0,1 0 0,-1 0 0,0 0 0,0 0 0,0 0 0,0 0 0,1 0 0,-1 0 0,0 1 0,0-1 0,0 0 0,1 0 0,4 15 0,-2 21 0,-3-20 0,-2-1 0,-6 32 0,-2 29 0,12 30 0,-4 82 0,2-184 0,0 0 0,-1 0 0,0 0 0,0 0 0,0 0 0,0 0 0,0 0 0,-1-1 0,0 1 0,1 0 0,-2-1 0,-3 6 0,5-8 0,0 0 0,0 0 0,-1 0 0,1 0 0,-1 0 0,1-1 0,-1 1 0,1-1 0,-1 1 0,1-1 0,-1 1 0,1-1 0,-1 0 0,1 0 0,-1 1 0,0-1 0,1 0 0,-1-1 0,1 1 0,-1 0 0,0 0 0,1-1 0,-1 1 0,1-1 0,-1 1 0,1-1 0,-1 0 0,1 0 0,0 1 0,-1-1 0,1 0 0,0 0 0,-2-2 0,-1 0 0,-13-8 0,1-1 0,1 0 0,-18-19 0,30 28 0,0 1 0,1-1 0,-1 0 0,1 0 0,0 0 0,0 0 0,0 0 0,0 0 0,0-1 0,1 1 0,0-1 0,-1 1 0,1-1 0,1 1 0,-1-1 0,0 0 0,1 1 0,0-1 0,0 0 0,0 0 0,0 1 0,1-1 0,-1 0 0,1 1 0,1-5 0,-1 6 0,0 0 0,1 0 0,-1 0 0,1 0 0,-1 0 0,1 1 0,0-1 0,0 0 0,0 1 0,0-1 0,0 1 0,0 0 0,0 0 0,0 0 0,0 0 0,1 0 0,4-1 0,49-8 0,-17 3 0,8-8 0,-24 7 0,0 1 0,0 1 0,1 1 0,-1 1 0,41-2 0,-22 6-1365,-25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DC60-69F3-AD87-03CB-9242A1387E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6958907-7690-7E7E-2752-000DA308A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8E26BB9-4C3F-157F-B802-5C50E19913F0}"/>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A9D2D697-0BC9-A783-BD97-5501F5A40E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F375E2-54B6-9AB9-4038-02C22FA2FAE0}"/>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30604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6674-4204-3E35-2BC1-D0D22C9ED29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8465C7-3E7B-00E5-AB30-3EF91BE0C3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D6BB02-A5D1-87E1-1257-8B7BF4AFE1A9}"/>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7F21E73E-6978-E317-ECA4-3DF0499AAA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0DCC57-491E-22ED-BB92-CAFF9141DD6B}"/>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81204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3D91F-12F3-8F9D-58D2-5C2D72EAE1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CEDE7F-1F70-853A-23B6-080FEF2BB4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1EFF3D-F6B0-6ADD-C2F3-F204EDCC6795}"/>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45C5EEE4-D943-7E4D-E38F-24B737E81C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163E65-543F-9867-9E62-CF983646A20C}"/>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46931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A3C-5E9C-691D-2491-A77A0683B2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8274D9-5E54-9992-DC14-4E0F7BE2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799E4C-7E85-F57E-889D-AFF6FF8DD0C8}"/>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0E2998F2-7FFC-A3E8-8446-7AEBF3FCC9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1A11A9-81F0-C1A3-E1F9-3EB2B03E2148}"/>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403617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C66F-587E-B5DE-38E3-EA3FED893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4CE735-36DB-B8DA-EEE3-CAF9A705C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6E2A4A-8C83-A8DB-06F8-06BE19E5F646}"/>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E2D42359-7C1F-1B0E-5B34-B7DD18FA85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FEE210-2EFD-CA6E-79C3-78BCBEEDFF28}"/>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142073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47B-EE07-03C4-96A2-72BE5143C2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D7284D-F6C5-093E-4119-B249E5362D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936249B-7F10-DAAB-ACD3-8E1A0226C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C9A96B-2B49-EF55-7627-CF9B59251C77}"/>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89DB1E74-19D9-D27F-C081-B55DBA09B8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E92AEF-E59C-D1DD-E6F9-5DCB004A8162}"/>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048713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D83F-A8BE-0A47-D934-E35EDEA6DD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21B04A-5342-7AC0-9573-6F4CE2DEC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94517-BC7D-8C4C-C6E1-586F743E4B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985A09-0CC3-3CD9-7E4A-C4381BA90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C0B16F-1463-4D1B-4F66-A26B0AC22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6E1B79F-80DB-C12B-FBF0-D4EBBB4EDF1A}"/>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8" name="Footer Placeholder 7">
            <a:extLst>
              <a:ext uri="{FF2B5EF4-FFF2-40B4-BE49-F238E27FC236}">
                <a16:creationId xmlns:a16="http://schemas.microsoft.com/office/drawing/2014/main" id="{EBA6BB3A-56E4-F81F-DF70-07CC78C445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557DE91-8FE8-FCCE-6D89-FA6B20DCBF6E}"/>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50660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C8B9-CB4B-07DC-04C7-4DBCAF702A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0FD18B-8349-32B3-2EF5-68CDA01B7CBF}"/>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4" name="Footer Placeholder 3">
            <a:extLst>
              <a:ext uri="{FF2B5EF4-FFF2-40B4-BE49-F238E27FC236}">
                <a16:creationId xmlns:a16="http://schemas.microsoft.com/office/drawing/2014/main" id="{D8BF8338-6112-1C5D-A1FA-78D483D2526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138F0E-F92C-0783-A67A-F133830D82EA}"/>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402811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92D65-15CB-5E53-976F-A0BBB1C857C0}"/>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3" name="Footer Placeholder 2">
            <a:extLst>
              <a:ext uri="{FF2B5EF4-FFF2-40B4-BE49-F238E27FC236}">
                <a16:creationId xmlns:a16="http://schemas.microsoft.com/office/drawing/2014/main" id="{F45AA5FC-305F-7A63-1C9A-FF8EFF832D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949B52-DEA9-599F-5A72-2896F03F66CB}"/>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40889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BBF0-026B-4321-5FEA-0BDAD24E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093E4E-27D1-5C2A-A9FF-2B970BD76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6E75A5-9A6E-3220-70B3-B4D20B993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3D200-7F47-DED2-8F9E-6FF354B95057}"/>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8291CB17-133E-72D8-30BC-3A26469F3A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E2C3D-B01B-E9FC-E64A-5FF72688CF41}"/>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35139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4AA5-8FF9-E65A-4A9E-02CD50EA3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15756D8-BA75-9A0F-88F0-5B6BF88C0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0F05AA-E302-AD8B-52F0-0EAD40E58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01AF61-8287-1F19-68BF-08DAAC07C6D4}"/>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9B2F5063-8BA9-FDA8-03F2-4B3847B74F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7225CA-1674-2E7F-3BBB-537D12D7FA7E}"/>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1834794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D4960C-5530-D5CE-2D10-F29E3AF48F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95B199-C68E-7C84-5239-6E194E696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9F2C04-71A6-4B4C-FC89-D354AAEF3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5C61E227-89BC-43E5-2072-14117C729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40F29C-0C9E-6DA8-51C6-9D52B6210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A4A04-9019-4E37-A9D8-54A17A437A51}" type="slidenum">
              <a:rPr lang="en-GB" smtClean="0"/>
              <a:t>‹#›</a:t>
            </a:fld>
            <a:endParaRPr lang="en-GB"/>
          </a:p>
        </p:txBody>
      </p:sp>
    </p:spTree>
    <p:extLst>
      <p:ext uri="{BB962C8B-B14F-4D97-AF65-F5344CB8AC3E}">
        <p14:creationId xmlns:p14="http://schemas.microsoft.com/office/powerpoint/2010/main" val="3004256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22.png"/><Relationship Id="rId21" Type="http://schemas.openxmlformats.org/officeDocument/2006/relationships/image" Target="../media/image13.png"/><Relationship Id="rId34" Type="http://schemas.openxmlformats.org/officeDocument/2006/relationships/customXml" Target="../ink/ink14.xml"/><Relationship Id="rId42" Type="http://schemas.openxmlformats.org/officeDocument/2006/relationships/customXml" Target="../ink/ink18.xml"/><Relationship Id="rId47" Type="http://schemas.openxmlformats.org/officeDocument/2006/relationships/image" Target="../media/image26.png"/><Relationship Id="rId50" Type="http://schemas.openxmlformats.org/officeDocument/2006/relationships/customXml" Target="../ink/ink22.xml"/><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customXml" Target="../ink/ink5.xml"/><Relationship Id="rId29" Type="http://schemas.openxmlformats.org/officeDocument/2006/relationships/image" Target="../media/image17.png"/><Relationship Id="rId11" Type="http://schemas.openxmlformats.org/officeDocument/2006/relationships/image" Target="../media/image8.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21.png"/><Relationship Id="rId40" Type="http://schemas.openxmlformats.org/officeDocument/2006/relationships/customXml" Target="../ink/ink17.xml"/><Relationship Id="rId45" Type="http://schemas.openxmlformats.org/officeDocument/2006/relationships/image" Target="../media/image25.png"/><Relationship Id="rId5"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27.png"/><Relationship Id="rId10" Type="http://schemas.openxmlformats.org/officeDocument/2006/relationships/customXml" Target="../ink/ink2.xml"/><Relationship Id="rId19" Type="http://schemas.openxmlformats.org/officeDocument/2006/relationships/image" Target="../media/image12.png"/><Relationship Id="rId31" Type="http://schemas.openxmlformats.org/officeDocument/2006/relationships/image" Target="../media/image18.png"/><Relationship Id="rId44" Type="http://schemas.openxmlformats.org/officeDocument/2006/relationships/customXml" Target="../ink/ink19.xml"/><Relationship Id="rId52" Type="http://schemas.openxmlformats.org/officeDocument/2006/relationships/customXml" Target="../ink/ink24.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16.png"/><Relationship Id="rId30" Type="http://schemas.openxmlformats.org/officeDocument/2006/relationships/customXml" Target="../ink/ink12.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1.xml"/><Relationship Id="rId8" Type="http://schemas.openxmlformats.org/officeDocument/2006/relationships/customXml" Target="../ink/ink1.xml"/><Relationship Id="rId51" Type="http://schemas.openxmlformats.org/officeDocument/2006/relationships/customXml" Target="../ink/ink23.xml"/><Relationship Id="rId3" Type="http://schemas.openxmlformats.org/officeDocument/2006/relationships/image" Target="../media/image2.png"/><Relationship Id="rId12" Type="http://schemas.openxmlformats.org/officeDocument/2006/relationships/customXml" Target="../ink/ink3.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6.xml"/><Relationship Id="rId46" Type="http://schemas.openxmlformats.org/officeDocument/2006/relationships/customXml" Target="../ink/ink20.xml"/><Relationship Id="rId20" Type="http://schemas.openxmlformats.org/officeDocument/2006/relationships/customXml" Target="../ink/ink7.xml"/><Relationship Id="rId41"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customXml" Target="../ink/ink25.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557189"/>
            <a:ext cx="10515600" cy="1110537"/>
          </a:xfrm>
        </p:spPr>
        <p:txBody>
          <a:bodyPr vert="horz" lIns="91440" tIns="45720" rIns="91440" bIns="45720" rtlCol="0" anchor="ctr">
            <a:normAutofit/>
          </a:bodyPr>
          <a:lstStyle/>
          <a:p>
            <a:r>
              <a:rPr lang="en-US" sz="3600" kern="1200" dirty="0">
                <a:solidFill>
                  <a:schemeClr val="tx1"/>
                </a:solidFill>
                <a:latin typeface="+mj-lt"/>
                <a:ea typeface="+mj-ea"/>
                <a:cs typeface="+mj-cs"/>
              </a:rPr>
              <a:t>Pinhole camera model &amp; Homogeneous coordinates </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q = K[</a:t>
            </a:r>
            <a:r>
              <a:rPr lang="en-US" sz="3600" kern="1200" dirty="0" err="1">
                <a:solidFill>
                  <a:schemeClr val="tx1"/>
                </a:solidFill>
                <a:latin typeface="+mj-lt"/>
                <a:ea typeface="+mj-ea"/>
                <a:cs typeface="+mj-cs"/>
              </a:rPr>
              <a:t>R|t</a:t>
            </a:r>
            <a:r>
              <a:rPr lang="en-US" sz="3600" kern="1200" dirty="0">
                <a:solidFill>
                  <a:schemeClr val="tx1"/>
                </a:solidFill>
                <a:latin typeface="+mj-lt"/>
                <a:ea typeface="+mj-ea"/>
                <a:cs typeface="+mj-cs"/>
              </a:rPr>
              <a:t>]Q = PQ</a:t>
            </a:r>
          </a:p>
        </p:txBody>
      </p:sp>
      <p:pic>
        <p:nvPicPr>
          <p:cNvPr id="7" name="Picture 6" descr="Chart&#10;&#10;Description automatically generated">
            <a:extLst>
              <a:ext uri="{FF2B5EF4-FFF2-40B4-BE49-F238E27FC236}">
                <a16:creationId xmlns:a16="http://schemas.microsoft.com/office/drawing/2014/main" id="{237C7F6A-0724-2A6F-A38A-22260DEED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15" y="1834939"/>
            <a:ext cx="2152046" cy="2056976"/>
          </a:xfrm>
          <a:prstGeom prst="rect">
            <a:avLst/>
          </a:prstGeom>
        </p:spPr>
      </p:pic>
      <p:pic>
        <p:nvPicPr>
          <p:cNvPr id="5" name="Content Placeholder 4" descr="Icon&#10;&#10;Description automatically generated">
            <a:extLst>
              <a:ext uri="{FF2B5EF4-FFF2-40B4-BE49-F238E27FC236}">
                <a16:creationId xmlns:a16="http://schemas.microsoft.com/office/drawing/2014/main" id="{668E9B47-89E1-82C1-FA43-18FD755D45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5164" y="1834939"/>
            <a:ext cx="3151818" cy="2056976"/>
          </a:xfrm>
          <a:prstGeom prst="rect">
            <a:avLst/>
          </a:prstGeom>
        </p:spPr>
      </p:pic>
      <p:pic>
        <p:nvPicPr>
          <p:cNvPr id="14" name="Picture 13">
            <a:extLst>
              <a:ext uri="{FF2B5EF4-FFF2-40B4-BE49-F238E27FC236}">
                <a16:creationId xmlns:a16="http://schemas.microsoft.com/office/drawing/2014/main" id="{A02699CD-8AED-E245-9905-499882A0DBE5}"/>
              </a:ext>
            </a:extLst>
          </p:cNvPr>
          <p:cNvPicPr>
            <a:picLocks noChangeAspect="1"/>
          </p:cNvPicPr>
          <p:nvPr/>
        </p:nvPicPr>
        <p:blipFill>
          <a:blip r:embed="rId4"/>
          <a:stretch>
            <a:fillRect/>
          </a:stretch>
        </p:blipFill>
        <p:spPr>
          <a:xfrm>
            <a:off x="8388815" y="1834939"/>
            <a:ext cx="3391231" cy="2056976"/>
          </a:xfrm>
          <a:prstGeom prst="rect">
            <a:avLst/>
          </a:prstGeom>
        </p:spPr>
      </p:pic>
      <p:pic>
        <p:nvPicPr>
          <p:cNvPr id="6" name="Picture 5">
            <a:extLst>
              <a:ext uri="{FF2B5EF4-FFF2-40B4-BE49-F238E27FC236}">
                <a16:creationId xmlns:a16="http://schemas.microsoft.com/office/drawing/2014/main" id="{D5E7CB4B-9DFE-4F00-921A-6AA364069ED0}"/>
              </a:ext>
            </a:extLst>
          </p:cNvPr>
          <p:cNvPicPr>
            <a:picLocks noChangeAspect="1"/>
          </p:cNvPicPr>
          <p:nvPr/>
        </p:nvPicPr>
        <p:blipFill>
          <a:blip r:embed="rId5"/>
          <a:stretch>
            <a:fillRect/>
          </a:stretch>
        </p:blipFill>
        <p:spPr>
          <a:xfrm>
            <a:off x="198740" y="4063630"/>
            <a:ext cx="3792797" cy="2019664"/>
          </a:xfrm>
          <a:prstGeom prst="rect">
            <a:avLst/>
          </a:prstGeom>
        </p:spPr>
      </p:pic>
      <p:pic>
        <p:nvPicPr>
          <p:cNvPr id="9" name="Picture 8">
            <a:extLst>
              <a:ext uri="{FF2B5EF4-FFF2-40B4-BE49-F238E27FC236}">
                <a16:creationId xmlns:a16="http://schemas.microsoft.com/office/drawing/2014/main" id="{A7D9C890-FE1B-2111-6730-A4E2C0D4B2E7}"/>
              </a:ext>
            </a:extLst>
          </p:cNvPr>
          <p:cNvPicPr>
            <a:picLocks noChangeAspect="1"/>
          </p:cNvPicPr>
          <p:nvPr/>
        </p:nvPicPr>
        <p:blipFill>
          <a:blip r:embed="rId6"/>
          <a:stretch>
            <a:fillRect/>
          </a:stretch>
        </p:blipFill>
        <p:spPr>
          <a:xfrm>
            <a:off x="4194675" y="4063630"/>
            <a:ext cx="3792797" cy="1981736"/>
          </a:xfrm>
          <a:prstGeom prst="rect">
            <a:avLst/>
          </a:prstGeom>
        </p:spPr>
      </p:pic>
      <p:pic>
        <p:nvPicPr>
          <p:cNvPr id="11" name="Picture 10">
            <a:extLst>
              <a:ext uri="{FF2B5EF4-FFF2-40B4-BE49-F238E27FC236}">
                <a16:creationId xmlns:a16="http://schemas.microsoft.com/office/drawing/2014/main" id="{55E0EC2D-29A6-3A5E-1A51-3FF01479A068}"/>
              </a:ext>
            </a:extLst>
          </p:cNvPr>
          <p:cNvPicPr>
            <a:picLocks noChangeAspect="1"/>
          </p:cNvPicPr>
          <p:nvPr/>
        </p:nvPicPr>
        <p:blipFill>
          <a:blip r:embed="rId7"/>
          <a:stretch>
            <a:fillRect/>
          </a:stretch>
        </p:blipFill>
        <p:spPr>
          <a:xfrm>
            <a:off x="8188032" y="4063630"/>
            <a:ext cx="3792797" cy="1668830"/>
          </a:xfrm>
          <a:prstGeom prst="rect">
            <a:avLst/>
          </a:prstGeom>
        </p:spPr>
      </p:pic>
      <p:grpSp>
        <p:nvGrpSpPr>
          <p:cNvPr id="20" name="Group 19">
            <a:extLst>
              <a:ext uri="{FF2B5EF4-FFF2-40B4-BE49-F238E27FC236}">
                <a16:creationId xmlns:a16="http://schemas.microsoft.com/office/drawing/2014/main" id="{FF642E2A-D582-7CF4-37E2-D9B9AA5FDFE2}"/>
              </a:ext>
            </a:extLst>
          </p:cNvPr>
          <p:cNvGrpSpPr/>
          <p:nvPr/>
        </p:nvGrpSpPr>
        <p:grpSpPr>
          <a:xfrm>
            <a:off x="10360242" y="4624497"/>
            <a:ext cx="3240" cy="103320"/>
            <a:chOff x="10360242" y="4624497"/>
            <a:chExt cx="3240" cy="103320"/>
          </a:xfrm>
        </p:grpSpPr>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407E69F1-7E37-8111-CDEE-FFA59FA8BF98}"/>
                    </a:ext>
                  </a:extLst>
                </p14:cNvPr>
                <p14:cNvContentPartPr/>
                <p14:nvPr/>
              </p14:nvContentPartPr>
              <p14:xfrm>
                <a:off x="10363122" y="4624497"/>
                <a:ext cx="360" cy="79200"/>
              </p14:xfrm>
            </p:contentPart>
          </mc:Choice>
          <mc:Fallback>
            <p:pic>
              <p:nvPicPr>
                <p:cNvPr id="18" name="Ink 17">
                  <a:extLst>
                    <a:ext uri="{FF2B5EF4-FFF2-40B4-BE49-F238E27FC236}">
                      <a16:creationId xmlns:a16="http://schemas.microsoft.com/office/drawing/2014/main" id="{407E69F1-7E37-8111-CDEE-FFA59FA8BF98}"/>
                    </a:ext>
                  </a:extLst>
                </p:cNvPr>
                <p:cNvPicPr/>
                <p:nvPr/>
              </p:nvPicPr>
              <p:blipFill>
                <a:blip r:embed="rId9"/>
                <a:stretch>
                  <a:fillRect/>
                </a:stretch>
              </p:blipFill>
              <p:spPr>
                <a:xfrm>
                  <a:off x="10354122" y="4615857"/>
                  <a:ext cx="18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97D9777F-D2DC-9713-88C7-AF6BD97C5B11}"/>
                    </a:ext>
                  </a:extLst>
                </p14:cNvPr>
                <p14:cNvContentPartPr/>
                <p14:nvPr/>
              </p14:nvContentPartPr>
              <p14:xfrm>
                <a:off x="10360242" y="4671297"/>
                <a:ext cx="2880" cy="56520"/>
              </p14:xfrm>
            </p:contentPart>
          </mc:Choice>
          <mc:Fallback>
            <p:pic>
              <p:nvPicPr>
                <p:cNvPr id="19" name="Ink 18">
                  <a:extLst>
                    <a:ext uri="{FF2B5EF4-FFF2-40B4-BE49-F238E27FC236}">
                      <a16:creationId xmlns:a16="http://schemas.microsoft.com/office/drawing/2014/main" id="{97D9777F-D2DC-9713-88C7-AF6BD97C5B11}"/>
                    </a:ext>
                  </a:extLst>
                </p:cNvPr>
                <p:cNvPicPr/>
                <p:nvPr/>
              </p:nvPicPr>
              <p:blipFill>
                <a:blip r:embed="rId11"/>
                <a:stretch>
                  <a:fillRect/>
                </a:stretch>
              </p:blipFill>
              <p:spPr>
                <a:xfrm>
                  <a:off x="10351602" y="4662297"/>
                  <a:ext cx="20520" cy="74160"/>
                </a:xfrm>
                <a:prstGeom prst="rect">
                  <a:avLst/>
                </a:prstGeom>
              </p:spPr>
            </p:pic>
          </mc:Fallback>
        </mc:AlternateContent>
      </p:grpSp>
      <p:grpSp>
        <p:nvGrpSpPr>
          <p:cNvPr id="24" name="Group 23">
            <a:extLst>
              <a:ext uri="{FF2B5EF4-FFF2-40B4-BE49-F238E27FC236}">
                <a16:creationId xmlns:a16="http://schemas.microsoft.com/office/drawing/2014/main" id="{042F8035-A6B8-173B-E409-326309AFB810}"/>
              </a:ext>
            </a:extLst>
          </p:cNvPr>
          <p:cNvGrpSpPr/>
          <p:nvPr/>
        </p:nvGrpSpPr>
        <p:grpSpPr>
          <a:xfrm>
            <a:off x="11270322" y="4333257"/>
            <a:ext cx="159840" cy="358560"/>
            <a:chOff x="11270322" y="4333257"/>
            <a:chExt cx="159840" cy="358560"/>
          </a:xfrm>
        </p:grpSpPr>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46EF8065-1894-F6C7-CBB0-57EB0F7DF2EA}"/>
                    </a:ext>
                  </a:extLst>
                </p14:cNvPr>
                <p14:cNvContentPartPr/>
                <p14:nvPr/>
              </p14:nvContentPartPr>
              <p14:xfrm>
                <a:off x="11414682" y="4333257"/>
                <a:ext cx="15480" cy="358560"/>
              </p14:xfrm>
            </p:contentPart>
          </mc:Choice>
          <mc:Fallback>
            <p:pic>
              <p:nvPicPr>
                <p:cNvPr id="21" name="Ink 20">
                  <a:extLst>
                    <a:ext uri="{FF2B5EF4-FFF2-40B4-BE49-F238E27FC236}">
                      <a16:creationId xmlns:a16="http://schemas.microsoft.com/office/drawing/2014/main" id="{46EF8065-1894-F6C7-CBB0-57EB0F7DF2EA}"/>
                    </a:ext>
                  </a:extLst>
                </p:cNvPr>
                <p:cNvPicPr/>
                <p:nvPr/>
              </p:nvPicPr>
              <p:blipFill>
                <a:blip r:embed="rId13"/>
                <a:stretch>
                  <a:fillRect/>
                </a:stretch>
              </p:blipFill>
              <p:spPr>
                <a:xfrm>
                  <a:off x="11406042" y="4324257"/>
                  <a:ext cx="331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D8DF5DD8-33ED-CF29-A496-A723A2664CEC}"/>
                    </a:ext>
                  </a:extLst>
                </p14:cNvPr>
                <p14:cNvContentPartPr/>
                <p14:nvPr/>
              </p14:nvContentPartPr>
              <p14:xfrm>
                <a:off x="11270322" y="4412457"/>
                <a:ext cx="79560" cy="98280"/>
              </p14:xfrm>
            </p:contentPart>
          </mc:Choice>
          <mc:Fallback>
            <p:pic>
              <p:nvPicPr>
                <p:cNvPr id="22" name="Ink 21">
                  <a:extLst>
                    <a:ext uri="{FF2B5EF4-FFF2-40B4-BE49-F238E27FC236}">
                      <a16:creationId xmlns:a16="http://schemas.microsoft.com/office/drawing/2014/main" id="{D8DF5DD8-33ED-CF29-A496-A723A2664CEC}"/>
                    </a:ext>
                  </a:extLst>
                </p:cNvPr>
                <p:cNvPicPr/>
                <p:nvPr/>
              </p:nvPicPr>
              <p:blipFill>
                <a:blip r:embed="rId15"/>
                <a:stretch>
                  <a:fillRect/>
                </a:stretch>
              </p:blipFill>
              <p:spPr>
                <a:xfrm>
                  <a:off x="11261322" y="4403457"/>
                  <a:ext cx="972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DC0FCC0D-CB87-0A9F-03B0-8AB6A5D2E93B}"/>
                    </a:ext>
                  </a:extLst>
                </p14:cNvPr>
                <p14:cNvContentPartPr/>
                <p14:nvPr/>
              </p14:nvContentPartPr>
              <p14:xfrm>
                <a:off x="11272122" y="4512177"/>
                <a:ext cx="12240" cy="100440"/>
              </p14:xfrm>
            </p:contentPart>
          </mc:Choice>
          <mc:Fallback>
            <p:pic>
              <p:nvPicPr>
                <p:cNvPr id="23" name="Ink 22">
                  <a:extLst>
                    <a:ext uri="{FF2B5EF4-FFF2-40B4-BE49-F238E27FC236}">
                      <a16:creationId xmlns:a16="http://schemas.microsoft.com/office/drawing/2014/main" id="{DC0FCC0D-CB87-0A9F-03B0-8AB6A5D2E93B}"/>
                    </a:ext>
                  </a:extLst>
                </p:cNvPr>
                <p:cNvPicPr/>
                <p:nvPr/>
              </p:nvPicPr>
              <p:blipFill>
                <a:blip r:embed="rId17"/>
                <a:stretch>
                  <a:fillRect/>
                </a:stretch>
              </p:blipFill>
              <p:spPr>
                <a:xfrm>
                  <a:off x="11263482" y="4503177"/>
                  <a:ext cx="29880" cy="11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60" name="Ink 59">
                <a:extLst>
                  <a:ext uri="{FF2B5EF4-FFF2-40B4-BE49-F238E27FC236}">
                    <a16:creationId xmlns:a16="http://schemas.microsoft.com/office/drawing/2014/main" id="{511F098A-CAF7-3748-BB53-CAAFA9C9DEE7}"/>
                  </a:ext>
                </a:extLst>
              </p14:cNvPr>
              <p14:cNvContentPartPr/>
              <p14:nvPr/>
            </p14:nvContentPartPr>
            <p14:xfrm>
              <a:off x="11191122" y="5479497"/>
              <a:ext cx="423000" cy="20160"/>
            </p14:xfrm>
          </p:contentPart>
        </mc:Choice>
        <mc:Fallback>
          <p:pic>
            <p:nvPicPr>
              <p:cNvPr id="60" name="Ink 59">
                <a:extLst>
                  <a:ext uri="{FF2B5EF4-FFF2-40B4-BE49-F238E27FC236}">
                    <a16:creationId xmlns:a16="http://schemas.microsoft.com/office/drawing/2014/main" id="{511F098A-CAF7-3748-BB53-CAAFA9C9DEE7}"/>
                  </a:ext>
                </a:extLst>
              </p:cNvPr>
              <p:cNvPicPr/>
              <p:nvPr/>
            </p:nvPicPr>
            <p:blipFill>
              <a:blip r:embed="rId19"/>
              <a:stretch>
                <a:fillRect/>
              </a:stretch>
            </p:blipFill>
            <p:spPr>
              <a:xfrm>
                <a:off x="11182482" y="5470497"/>
                <a:ext cx="440640" cy="37800"/>
              </a:xfrm>
              <a:prstGeom prst="rect">
                <a:avLst/>
              </a:prstGeom>
            </p:spPr>
          </p:pic>
        </mc:Fallback>
      </mc:AlternateContent>
      <p:grpSp>
        <p:nvGrpSpPr>
          <p:cNvPr id="73" name="Group 72">
            <a:extLst>
              <a:ext uri="{FF2B5EF4-FFF2-40B4-BE49-F238E27FC236}">
                <a16:creationId xmlns:a16="http://schemas.microsoft.com/office/drawing/2014/main" id="{016D9741-53B7-1F46-CB2D-2ECC4981A459}"/>
              </a:ext>
            </a:extLst>
          </p:cNvPr>
          <p:cNvGrpSpPr/>
          <p:nvPr/>
        </p:nvGrpSpPr>
        <p:grpSpPr>
          <a:xfrm>
            <a:off x="10786842" y="5179671"/>
            <a:ext cx="761893" cy="661626"/>
            <a:chOff x="10786842" y="5179671"/>
            <a:chExt cx="761893" cy="661626"/>
          </a:xfrm>
        </p:grpSpPr>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F95A4770-9EC1-E629-9A35-80727EB77022}"/>
                    </a:ext>
                  </a:extLst>
                </p14:cNvPr>
                <p14:cNvContentPartPr/>
                <p14:nvPr/>
              </p14:nvContentPartPr>
              <p14:xfrm>
                <a:off x="10786842" y="5433057"/>
                <a:ext cx="33120" cy="263520"/>
              </p14:xfrm>
            </p:contentPart>
          </mc:Choice>
          <mc:Fallback>
            <p:pic>
              <p:nvPicPr>
                <p:cNvPr id="32" name="Ink 31">
                  <a:extLst>
                    <a:ext uri="{FF2B5EF4-FFF2-40B4-BE49-F238E27FC236}">
                      <a16:creationId xmlns:a16="http://schemas.microsoft.com/office/drawing/2014/main" id="{F95A4770-9EC1-E629-9A35-80727EB77022}"/>
                    </a:ext>
                  </a:extLst>
                </p:cNvPr>
                <p:cNvPicPr/>
                <p:nvPr/>
              </p:nvPicPr>
              <p:blipFill>
                <a:blip r:embed="rId21"/>
                <a:stretch>
                  <a:fillRect/>
                </a:stretch>
              </p:blipFill>
              <p:spPr>
                <a:xfrm>
                  <a:off x="10778202" y="5424057"/>
                  <a:ext cx="50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4FB587C8-6F47-793D-02F4-CC4963AFA0F6}"/>
                    </a:ext>
                  </a:extLst>
                </p14:cNvPr>
                <p14:cNvContentPartPr/>
                <p14:nvPr/>
              </p14:nvContentPartPr>
              <p14:xfrm>
                <a:off x="10813482" y="5414697"/>
                <a:ext cx="80640" cy="111960"/>
              </p14:xfrm>
            </p:contentPart>
          </mc:Choice>
          <mc:Fallback>
            <p:pic>
              <p:nvPicPr>
                <p:cNvPr id="33" name="Ink 32">
                  <a:extLst>
                    <a:ext uri="{FF2B5EF4-FFF2-40B4-BE49-F238E27FC236}">
                      <a16:creationId xmlns:a16="http://schemas.microsoft.com/office/drawing/2014/main" id="{4FB587C8-6F47-793D-02F4-CC4963AFA0F6}"/>
                    </a:ext>
                  </a:extLst>
                </p:cNvPr>
                <p:cNvPicPr/>
                <p:nvPr/>
              </p:nvPicPr>
              <p:blipFill>
                <a:blip r:embed="rId23"/>
                <a:stretch>
                  <a:fillRect/>
                </a:stretch>
              </p:blipFill>
              <p:spPr>
                <a:xfrm>
                  <a:off x="10804842" y="5406057"/>
                  <a:ext cx="982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8AEAADE5-236F-BF13-088C-6AF846783F31}"/>
                    </a:ext>
                  </a:extLst>
                </p14:cNvPr>
                <p14:cNvContentPartPr/>
                <p14:nvPr/>
              </p14:nvContentPartPr>
              <p14:xfrm>
                <a:off x="10865322" y="5631777"/>
                <a:ext cx="153000" cy="209520"/>
              </p14:xfrm>
            </p:contentPart>
          </mc:Choice>
          <mc:Fallback>
            <p:pic>
              <p:nvPicPr>
                <p:cNvPr id="35" name="Ink 34">
                  <a:extLst>
                    <a:ext uri="{FF2B5EF4-FFF2-40B4-BE49-F238E27FC236}">
                      <a16:creationId xmlns:a16="http://schemas.microsoft.com/office/drawing/2014/main" id="{8AEAADE5-236F-BF13-088C-6AF846783F31}"/>
                    </a:ext>
                  </a:extLst>
                </p:cNvPr>
                <p:cNvPicPr/>
                <p:nvPr/>
              </p:nvPicPr>
              <p:blipFill>
                <a:blip r:embed="rId25"/>
                <a:stretch>
                  <a:fillRect/>
                </a:stretch>
              </p:blipFill>
              <p:spPr>
                <a:xfrm>
                  <a:off x="10856682" y="5623137"/>
                  <a:ext cx="1706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D2CC6FA3-37A9-6375-41E4-32DA571E95C4}"/>
                    </a:ext>
                  </a:extLst>
                </p14:cNvPr>
                <p14:cNvContentPartPr/>
                <p14:nvPr/>
              </p14:nvContentPartPr>
              <p14:xfrm>
                <a:off x="10999242" y="5499297"/>
                <a:ext cx="92880" cy="6120"/>
              </p14:xfrm>
            </p:contentPart>
          </mc:Choice>
          <mc:Fallback>
            <p:pic>
              <p:nvPicPr>
                <p:cNvPr id="37" name="Ink 36">
                  <a:extLst>
                    <a:ext uri="{FF2B5EF4-FFF2-40B4-BE49-F238E27FC236}">
                      <a16:creationId xmlns:a16="http://schemas.microsoft.com/office/drawing/2014/main" id="{D2CC6FA3-37A9-6375-41E4-32DA571E95C4}"/>
                    </a:ext>
                  </a:extLst>
                </p:cNvPr>
                <p:cNvPicPr/>
                <p:nvPr/>
              </p:nvPicPr>
              <p:blipFill>
                <a:blip r:embed="rId27"/>
                <a:stretch>
                  <a:fillRect/>
                </a:stretch>
              </p:blipFill>
              <p:spPr>
                <a:xfrm>
                  <a:off x="10990242" y="5490657"/>
                  <a:ext cx="1105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1" name="Ink 40">
                  <a:extLst>
                    <a:ext uri="{FF2B5EF4-FFF2-40B4-BE49-F238E27FC236}">
                      <a16:creationId xmlns:a16="http://schemas.microsoft.com/office/drawing/2014/main" id="{D7472AD7-55F9-264B-1A94-CBF20B72F577}"/>
                    </a:ext>
                  </a:extLst>
                </p14:cNvPr>
                <p14:cNvContentPartPr/>
                <p14:nvPr/>
              </p14:nvContentPartPr>
              <p14:xfrm>
                <a:off x="10985922" y="5548257"/>
                <a:ext cx="121320" cy="5040"/>
              </p14:xfrm>
            </p:contentPart>
          </mc:Choice>
          <mc:Fallback>
            <p:pic>
              <p:nvPicPr>
                <p:cNvPr id="41" name="Ink 40">
                  <a:extLst>
                    <a:ext uri="{FF2B5EF4-FFF2-40B4-BE49-F238E27FC236}">
                      <a16:creationId xmlns:a16="http://schemas.microsoft.com/office/drawing/2014/main" id="{D7472AD7-55F9-264B-1A94-CBF20B72F577}"/>
                    </a:ext>
                  </a:extLst>
                </p:cNvPr>
                <p:cNvPicPr/>
                <p:nvPr/>
              </p:nvPicPr>
              <p:blipFill>
                <a:blip r:embed="rId29"/>
                <a:stretch>
                  <a:fillRect/>
                </a:stretch>
              </p:blipFill>
              <p:spPr>
                <a:xfrm>
                  <a:off x="10976922" y="5539617"/>
                  <a:ext cx="1389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D343C643-058A-34AF-F5B7-3F372458CCE0}"/>
                    </a:ext>
                  </a:extLst>
                </p14:cNvPr>
                <p14:cNvContentPartPr/>
                <p14:nvPr/>
              </p14:nvContentPartPr>
              <p14:xfrm>
                <a:off x="11255562" y="5196177"/>
                <a:ext cx="37080" cy="275040"/>
              </p14:xfrm>
            </p:contentPart>
          </mc:Choice>
          <mc:Fallback>
            <p:pic>
              <p:nvPicPr>
                <p:cNvPr id="51" name="Ink 50">
                  <a:extLst>
                    <a:ext uri="{FF2B5EF4-FFF2-40B4-BE49-F238E27FC236}">
                      <a16:creationId xmlns:a16="http://schemas.microsoft.com/office/drawing/2014/main" id="{D343C643-058A-34AF-F5B7-3F372458CCE0}"/>
                    </a:ext>
                  </a:extLst>
                </p:cNvPr>
                <p:cNvPicPr/>
                <p:nvPr/>
              </p:nvPicPr>
              <p:blipFill>
                <a:blip r:embed="rId31"/>
                <a:stretch>
                  <a:fillRect/>
                </a:stretch>
              </p:blipFill>
              <p:spPr>
                <a:xfrm>
                  <a:off x="11246562" y="5187537"/>
                  <a:ext cx="547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id="{E05CF6AC-74C4-41D8-A1AE-6850A5C74E37}"/>
                    </a:ext>
                  </a:extLst>
                </p14:cNvPr>
                <p14:cNvContentPartPr/>
                <p14:nvPr/>
              </p14:nvContentPartPr>
              <p14:xfrm>
                <a:off x="11184642" y="5347017"/>
                <a:ext cx="158760" cy="47160"/>
              </p14:xfrm>
            </p:contentPart>
          </mc:Choice>
          <mc:Fallback>
            <p:pic>
              <p:nvPicPr>
                <p:cNvPr id="54" name="Ink 53">
                  <a:extLst>
                    <a:ext uri="{FF2B5EF4-FFF2-40B4-BE49-F238E27FC236}">
                      <a16:creationId xmlns:a16="http://schemas.microsoft.com/office/drawing/2014/main" id="{E05CF6AC-74C4-41D8-A1AE-6850A5C74E37}"/>
                    </a:ext>
                  </a:extLst>
                </p:cNvPr>
                <p:cNvPicPr/>
                <p:nvPr/>
              </p:nvPicPr>
              <p:blipFill>
                <a:blip r:embed="rId33"/>
                <a:stretch>
                  <a:fillRect/>
                </a:stretch>
              </p:blipFill>
              <p:spPr>
                <a:xfrm>
                  <a:off x="11176002" y="5338017"/>
                  <a:ext cx="176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4" name="Ink 63">
                  <a:extLst>
                    <a:ext uri="{FF2B5EF4-FFF2-40B4-BE49-F238E27FC236}">
                      <a16:creationId xmlns:a16="http://schemas.microsoft.com/office/drawing/2014/main" id="{45BE0DEB-31E4-80CB-138E-561EDCCB92C2}"/>
                    </a:ext>
                  </a:extLst>
                </p14:cNvPr>
                <p14:cNvContentPartPr/>
                <p14:nvPr/>
              </p14:nvContentPartPr>
              <p14:xfrm>
                <a:off x="11323602" y="5559057"/>
                <a:ext cx="360" cy="144000"/>
              </p14:xfrm>
            </p:contentPart>
          </mc:Choice>
          <mc:Fallback>
            <p:pic>
              <p:nvPicPr>
                <p:cNvPr id="64" name="Ink 63">
                  <a:extLst>
                    <a:ext uri="{FF2B5EF4-FFF2-40B4-BE49-F238E27FC236}">
                      <a16:creationId xmlns:a16="http://schemas.microsoft.com/office/drawing/2014/main" id="{45BE0DEB-31E4-80CB-138E-561EDCCB92C2}"/>
                    </a:ext>
                  </a:extLst>
                </p:cNvPr>
                <p:cNvPicPr/>
                <p:nvPr/>
              </p:nvPicPr>
              <p:blipFill>
                <a:blip r:embed="rId35"/>
                <a:stretch>
                  <a:fillRect/>
                </a:stretch>
              </p:blipFill>
              <p:spPr>
                <a:xfrm>
                  <a:off x="11314962" y="5550057"/>
                  <a:ext cx="18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5" name="Ink 64">
                  <a:extLst>
                    <a:ext uri="{FF2B5EF4-FFF2-40B4-BE49-F238E27FC236}">
                      <a16:creationId xmlns:a16="http://schemas.microsoft.com/office/drawing/2014/main" id="{760344A9-FF2A-8085-A4F0-A606162CB717}"/>
                    </a:ext>
                  </a:extLst>
                </p14:cNvPr>
                <p14:cNvContentPartPr/>
                <p14:nvPr/>
              </p14:nvContentPartPr>
              <p14:xfrm>
                <a:off x="11313882" y="5537097"/>
                <a:ext cx="92160" cy="77760"/>
              </p14:xfrm>
            </p:contentPart>
          </mc:Choice>
          <mc:Fallback>
            <p:pic>
              <p:nvPicPr>
                <p:cNvPr id="65" name="Ink 64">
                  <a:extLst>
                    <a:ext uri="{FF2B5EF4-FFF2-40B4-BE49-F238E27FC236}">
                      <a16:creationId xmlns:a16="http://schemas.microsoft.com/office/drawing/2014/main" id="{760344A9-FF2A-8085-A4F0-A606162CB717}"/>
                    </a:ext>
                  </a:extLst>
                </p:cNvPr>
                <p:cNvPicPr/>
                <p:nvPr/>
              </p:nvPicPr>
              <p:blipFill>
                <a:blip r:embed="rId37"/>
                <a:stretch>
                  <a:fillRect/>
                </a:stretch>
              </p:blipFill>
              <p:spPr>
                <a:xfrm>
                  <a:off x="11304882" y="5528457"/>
                  <a:ext cx="1098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6" name="Ink 65">
                  <a:extLst>
                    <a:ext uri="{FF2B5EF4-FFF2-40B4-BE49-F238E27FC236}">
                      <a16:creationId xmlns:a16="http://schemas.microsoft.com/office/drawing/2014/main" id="{8E3367C4-938E-1A83-AD37-B8A269470E44}"/>
                    </a:ext>
                  </a:extLst>
                </p14:cNvPr>
                <p14:cNvContentPartPr/>
                <p14:nvPr/>
              </p14:nvContentPartPr>
              <p14:xfrm>
                <a:off x="11383362" y="5638617"/>
                <a:ext cx="154800" cy="117360"/>
              </p14:xfrm>
            </p:contentPart>
          </mc:Choice>
          <mc:Fallback>
            <p:pic>
              <p:nvPicPr>
                <p:cNvPr id="66" name="Ink 65">
                  <a:extLst>
                    <a:ext uri="{FF2B5EF4-FFF2-40B4-BE49-F238E27FC236}">
                      <a16:creationId xmlns:a16="http://schemas.microsoft.com/office/drawing/2014/main" id="{8E3367C4-938E-1A83-AD37-B8A269470E44}"/>
                    </a:ext>
                  </a:extLst>
                </p:cNvPr>
                <p:cNvPicPr/>
                <p:nvPr/>
              </p:nvPicPr>
              <p:blipFill>
                <a:blip r:embed="rId39"/>
                <a:stretch>
                  <a:fillRect/>
                </a:stretch>
              </p:blipFill>
              <p:spPr>
                <a:xfrm>
                  <a:off x="11374722" y="5629977"/>
                  <a:ext cx="172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4D53141F-052D-79F6-076D-C0ECC8A35097}"/>
                    </a:ext>
                  </a:extLst>
                </p14:cNvPr>
                <p14:cNvContentPartPr/>
                <p14:nvPr/>
              </p14:nvContentPartPr>
              <p14:xfrm>
                <a:off x="11382415" y="5204871"/>
                <a:ext cx="24120" cy="175680"/>
              </p14:xfrm>
            </p:contentPart>
          </mc:Choice>
          <mc:Fallback>
            <p:pic>
              <p:nvPicPr>
                <p:cNvPr id="68" name="Ink 67">
                  <a:extLst>
                    <a:ext uri="{FF2B5EF4-FFF2-40B4-BE49-F238E27FC236}">
                      <a16:creationId xmlns:a16="http://schemas.microsoft.com/office/drawing/2014/main" id="{4D53141F-052D-79F6-076D-C0ECC8A35097}"/>
                    </a:ext>
                  </a:extLst>
                </p:cNvPr>
                <p:cNvPicPr/>
                <p:nvPr/>
              </p:nvPicPr>
              <p:blipFill>
                <a:blip r:embed="rId41"/>
                <a:stretch>
                  <a:fillRect/>
                </a:stretch>
              </p:blipFill>
              <p:spPr>
                <a:xfrm>
                  <a:off x="11373775" y="5195871"/>
                  <a:ext cx="417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1" name="Ink 70">
                  <a:extLst>
                    <a:ext uri="{FF2B5EF4-FFF2-40B4-BE49-F238E27FC236}">
                      <a16:creationId xmlns:a16="http://schemas.microsoft.com/office/drawing/2014/main" id="{6C055A1E-1EFC-F4DE-B522-8993EAD2573A}"/>
                    </a:ext>
                  </a:extLst>
                </p14:cNvPr>
                <p14:cNvContentPartPr/>
                <p14:nvPr/>
              </p14:nvContentPartPr>
              <p14:xfrm>
                <a:off x="11400415" y="5179671"/>
                <a:ext cx="93240" cy="81000"/>
              </p14:xfrm>
            </p:contentPart>
          </mc:Choice>
          <mc:Fallback>
            <p:pic>
              <p:nvPicPr>
                <p:cNvPr id="71" name="Ink 70">
                  <a:extLst>
                    <a:ext uri="{FF2B5EF4-FFF2-40B4-BE49-F238E27FC236}">
                      <a16:creationId xmlns:a16="http://schemas.microsoft.com/office/drawing/2014/main" id="{6C055A1E-1EFC-F4DE-B522-8993EAD2573A}"/>
                    </a:ext>
                  </a:extLst>
                </p:cNvPr>
                <p:cNvPicPr/>
                <p:nvPr/>
              </p:nvPicPr>
              <p:blipFill>
                <a:blip r:embed="rId43"/>
                <a:stretch>
                  <a:fillRect/>
                </a:stretch>
              </p:blipFill>
              <p:spPr>
                <a:xfrm>
                  <a:off x="11391775" y="5170671"/>
                  <a:ext cx="110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2" name="Ink 71">
                  <a:extLst>
                    <a:ext uri="{FF2B5EF4-FFF2-40B4-BE49-F238E27FC236}">
                      <a16:creationId xmlns:a16="http://schemas.microsoft.com/office/drawing/2014/main" id="{528BE80C-7BE4-4632-3C97-91E3EAC1CEF9}"/>
                    </a:ext>
                  </a:extLst>
                </p14:cNvPr>
                <p14:cNvContentPartPr/>
                <p14:nvPr/>
              </p14:nvContentPartPr>
              <p14:xfrm>
                <a:off x="11469895" y="5351031"/>
                <a:ext cx="78840" cy="140400"/>
              </p14:xfrm>
            </p:contentPart>
          </mc:Choice>
          <mc:Fallback>
            <p:pic>
              <p:nvPicPr>
                <p:cNvPr id="72" name="Ink 71">
                  <a:extLst>
                    <a:ext uri="{FF2B5EF4-FFF2-40B4-BE49-F238E27FC236}">
                      <a16:creationId xmlns:a16="http://schemas.microsoft.com/office/drawing/2014/main" id="{528BE80C-7BE4-4632-3C97-91E3EAC1CEF9}"/>
                    </a:ext>
                  </a:extLst>
                </p:cNvPr>
                <p:cNvPicPr/>
                <p:nvPr/>
              </p:nvPicPr>
              <p:blipFill>
                <a:blip r:embed="rId45"/>
                <a:stretch>
                  <a:fillRect/>
                </a:stretch>
              </p:blipFill>
              <p:spPr>
                <a:xfrm>
                  <a:off x="11461255" y="5342031"/>
                  <a:ext cx="9648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74" name="Ink 73">
                <a:extLst>
                  <a:ext uri="{FF2B5EF4-FFF2-40B4-BE49-F238E27FC236}">
                    <a16:creationId xmlns:a16="http://schemas.microsoft.com/office/drawing/2014/main" id="{083A738A-8E57-C833-8EFA-DBF5266958EF}"/>
                  </a:ext>
                </a:extLst>
              </p14:cNvPr>
              <p14:cNvContentPartPr/>
              <p14:nvPr/>
            </p14:nvContentPartPr>
            <p14:xfrm>
              <a:off x="2374700" y="3136320"/>
              <a:ext cx="360" cy="360"/>
            </p14:xfrm>
          </p:contentPart>
        </mc:Choice>
        <mc:Fallback>
          <p:pic>
            <p:nvPicPr>
              <p:cNvPr id="74" name="Ink 73">
                <a:extLst>
                  <a:ext uri="{FF2B5EF4-FFF2-40B4-BE49-F238E27FC236}">
                    <a16:creationId xmlns:a16="http://schemas.microsoft.com/office/drawing/2014/main" id="{083A738A-8E57-C833-8EFA-DBF5266958EF}"/>
                  </a:ext>
                </a:extLst>
              </p:cNvPr>
              <p:cNvPicPr/>
              <p:nvPr/>
            </p:nvPicPr>
            <p:blipFill>
              <a:blip r:embed="rId47"/>
              <a:stretch>
                <a:fillRect/>
              </a:stretch>
            </p:blipFill>
            <p:spPr>
              <a:xfrm>
                <a:off x="2365700" y="31273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5" name="Ink 74">
                <a:extLst>
                  <a:ext uri="{FF2B5EF4-FFF2-40B4-BE49-F238E27FC236}">
                    <a16:creationId xmlns:a16="http://schemas.microsoft.com/office/drawing/2014/main" id="{9153EC2C-987C-02B4-2608-98338EC83827}"/>
                  </a:ext>
                </a:extLst>
              </p14:cNvPr>
              <p14:cNvContentPartPr/>
              <p14:nvPr/>
            </p14:nvContentPartPr>
            <p14:xfrm>
              <a:off x="2399900" y="3034800"/>
              <a:ext cx="360" cy="360"/>
            </p14:xfrm>
          </p:contentPart>
        </mc:Choice>
        <mc:Fallback>
          <p:pic>
            <p:nvPicPr>
              <p:cNvPr id="75" name="Ink 74">
                <a:extLst>
                  <a:ext uri="{FF2B5EF4-FFF2-40B4-BE49-F238E27FC236}">
                    <a16:creationId xmlns:a16="http://schemas.microsoft.com/office/drawing/2014/main" id="{9153EC2C-987C-02B4-2608-98338EC83827}"/>
                  </a:ext>
                </a:extLst>
              </p:cNvPr>
              <p:cNvPicPr/>
              <p:nvPr/>
            </p:nvPicPr>
            <p:blipFill>
              <a:blip r:embed="rId49"/>
              <a:stretch>
                <a:fillRect/>
              </a:stretch>
            </p:blipFill>
            <p:spPr>
              <a:xfrm>
                <a:off x="2391260" y="3026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9" name="Ink 78">
                <a:extLst>
                  <a:ext uri="{FF2B5EF4-FFF2-40B4-BE49-F238E27FC236}">
                    <a16:creationId xmlns:a16="http://schemas.microsoft.com/office/drawing/2014/main" id="{4DB36866-2D01-BDCC-C9E4-96439D035652}"/>
                  </a:ext>
                </a:extLst>
              </p14:cNvPr>
              <p14:cNvContentPartPr/>
              <p14:nvPr/>
            </p14:nvContentPartPr>
            <p14:xfrm>
              <a:off x="7137140" y="6908760"/>
              <a:ext cx="360" cy="360"/>
            </p14:xfrm>
          </p:contentPart>
        </mc:Choice>
        <mc:Fallback>
          <p:pic>
            <p:nvPicPr>
              <p:cNvPr id="79" name="Ink 78">
                <a:extLst>
                  <a:ext uri="{FF2B5EF4-FFF2-40B4-BE49-F238E27FC236}">
                    <a16:creationId xmlns:a16="http://schemas.microsoft.com/office/drawing/2014/main" id="{4DB36866-2D01-BDCC-C9E4-96439D035652}"/>
                  </a:ext>
                </a:extLst>
              </p:cNvPr>
              <p:cNvPicPr/>
              <p:nvPr/>
            </p:nvPicPr>
            <p:blipFill>
              <a:blip r:embed="rId47"/>
              <a:stretch>
                <a:fillRect/>
              </a:stretch>
            </p:blipFill>
            <p:spPr>
              <a:xfrm>
                <a:off x="7128500" y="68997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0" name="Ink 79">
                <a:extLst>
                  <a:ext uri="{FF2B5EF4-FFF2-40B4-BE49-F238E27FC236}">
                    <a16:creationId xmlns:a16="http://schemas.microsoft.com/office/drawing/2014/main" id="{1D0A1EA7-85DF-8997-13A8-C873E9D38D2A}"/>
                  </a:ext>
                </a:extLst>
              </p14:cNvPr>
              <p14:cNvContentPartPr/>
              <p14:nvPr/>
            </p14:nvContentPartPr>
            <p14:xfrm>
              <a:off x="3974900" y="1041120"/>
              <a:ext cx="360" cy="360"/>
            </p14:xfrm>
          </p:contentPart>
        </mc:Choice>
        <mc:Fallback>
          <p:pic>
            <p:nvPicPr>
              <p:cNvPr id="80" name="Ink 79">
                <a:extLst>
                  <a:ext uri="{FF2B5EF4-FFF2-40B4-BE49-F238E27FC236}">
                    <a16:creationId xmlns:a16="http://schemas.microsoft.com/office/drawing/2014/main" id="{1D0A1EA7-85DF-8997-13A8-C873E9D38D2A}"/>
                  </a:ext>
                </a:extLst>
              </p:cNvPr>
              <p:cNvPicPr/>
              <p:nvPr/>
            </p:nvPicPr>
            <p:blipFill>
              <a:blip r:embed="rId47"/>
              <a:stretch>
                <a:fillRect/>
              </a:stretch>
            </p:blipFill>
            <p:spPr>
              <a:xfrm>
                <a:off x="3966260" y="1032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1" name="Ink 80">
                <a:extLst>
                  <a:ext uri="{FF2B5EF4-FFF2-40B4-BE49-F238E27FC236}">
                    <a16:creationId xmlns:a16="http://schemas.microsoft.com/office/drawing/2014/main" id="{46FF049A-C433-20BD-1C6B-4481B4EC8F45}"/>
                  </a:ext>
                </a:extLst>
              </p14:cNvPr>
              <p14:cNvContentPartPr/>
              <p14:nvPr/>
            </p14:nvContentPartPr>
            <p14:xfrm>
              <a:off x="3644780" y="862920"/>
              <a:ext cx="360" cy="360"/>
            </p14:xfrm>
          </p:contentPart>
        </mc:Choice>
        <mc:Fallback>
          <p:pic>
            <p:nvPicPr>
              <p:cNvPr id="81" name="Ink 80">
                <a:extLst>
                  <a:ext uri="{FF2B5EF4-FFF2-40B4-BE49-F238E27FC236}">
                    <a16:creationId xmlns:a16="http://schemas.microsoft.com/office/drawing/2014/main" id="{46FF049A-C433-20BD-1C6B-4481B4EC8F45}"/>
                  </a:ext>
                </a:extLst>
              </p:cNvPr>
              <p:cNvPicPr/>
              <p:nvPr/>
            </p:nvPicPr>
            <p:blipFill>
              <a:blip r:embed="rId47"/>
              <a:stretch>
                <a:fillRect/>
              </a:stretch>
            </p:blipFill>
            <p:spPr>
              <a:xfrm>
                <a:off x="3635780" y="854280"/>
                <a:ext cx="18000" cy="18000"/>
              </a:xfrm>
              <a:prstGeom prst="rect">
                <a:avLst/>
              </a:prstGeom>
            </p:spPr>
          </p:pic>
        </mc:Fallback>
      </mc:AlternateContent>
    </p:spTree>
    <p:extLst>
      <p:ext uri="{BB962C8B-B14F-4D97-AF65-F5344CB8AC3E}">
        <p14:creationId xmlns:p14="http://schemas.microsoft.com/office/powerpoint/2010/main" val="114243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8735471" y="-147143"/>
            <a:ext cx="3507415" cy="1346693"/>
          </a:xfrm>
        </p:spPr>
        <p:txBody>
          <a:bodyPr>
            <a:normAutofit/>
          </a:bodyPr>
          <a:lstStyle/>
          <a:p>
            <a:r>
              <a:rPr lang="en-GB" sz="3600"/>
              <a:t>Image stitching</a:t>
            </a:r>
          </a:p>
        </p:txBody>
      </p:sp>
      <p:sp>
        <p:nvSpPr>
          <p:cNvPr id="40" name="Rectangle 39">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BA8E551-BCB5-7F91-DAA0-2618AF91E935}"/>
              </a:ext>
            </a:extLst>
          </p:cNvPr>
          <p:cNvPicPr>
            <a:picLocks noChangeAspect="1"/>
          </p:cNvPicPr>
          <p:nvPr/>
        </p:nvPicPr>
        <p:blipFill>
          <a:blip r:embed="rId2"/>
          <a:stretch>
            <a:fillRect/>
          </a:stretch>
        </p:blipFill>
        <p:spPr>
          <a:xfrm>
            <a:off x="116719" y="1118414"/>
            <a:ext cx="3707633" cy="4738189"/>
          </a:xfrm>
          <a:prstGeom prst="rect">
            <a:avLst/>
          </a:prstGeom>
          <a:effectLst>
            <a:outerShdw blurRad="406400" dist="317500" dir="5400000" sx="89000" sy="89000" rotWithShape="0">
              <a:prstClr val="black">
                <a:alpha val="15000"/>
              </a:prstClr>
            </a:outerShdw>
          </a:effectLst>
        </p:spPr>
      </p:pic>
      <p:pic>
        <p:nvPicPr>
          <p:cNvPr id="7" name="Picture 6">
            <a:extLst>
              <a:ext uri="{FF2B5EF4-FFF2-40B4-BE49-F238E27FC236}">
                <a16:creationId xmlns:a16="http://schemas.microsoft.com/office/drawing/2014/main" id="{62CA05C0-5D10-8F4E-ED40-A65349EA4BC2}"/>
              </a:ext>
            </a:extLst>
          </p:cNvPr>
          <p:cNvPicPr>
            <a:picLocks noChangeAspect="1"/>
          </p:cNvPicPr>
          <p:nvPr/>
        </p:nvPicPr>
        <p:blipFill>
          <a:blip r:embed="rId3"/>
          <a:stretch>
            <a:fillRect/>
          </a:stretch>
        </p:blipFill>
        <p:spPr>
          <a:xfrm>
            <a:off x="3827079" y="145380"/>
            <a:ext cx="4220814" cy="3038985"/>
          </a:xfrm>
          <a:prstGeom prst="rect">
            <a:avLst/>
          </a:prstGeom>
          <a:effectLst>
            <a:outerShdw blurRad="406400" dist="317500" dir="5400000" sx="89000" sy="89000" rotWithShape="0">
              <a:prstClr val="black">
                <a:alpha val="15000"/>
              </a:prstClr>
            </a:outerShdw>
          </a:effectLst>
        </p:spPr>
      </p:pic>
      <p:pic>
        <p:nvPicPr>
          <p:cNvPr id="5" name="Picture 4">
            <a:extLst>
              <a:ext uri="{FF2B5EF4-FFF2-40B4-BE49-F238E27FC236}">
                <a16:creationId xmlns:a16="http://schemas.microsoft.com/office/drawing/2014/main" id="{767ECDEC-5E09-65B1-9636-08F4FD063392}"/>
              </a:ext>
            </a:extLst>
          </p:cNvPr>
          <p:cNvPicPr>
            <a:picLocks noChangeAspect="1"/>
          </p:cNvPicPr>
          <p:nvPr/>
        </p:nvPicPr>
        <p:blipFill>
          <a:blip r:embed="rId4"/>
          <a:stretch>
            <a:fillRect/>
          </a:stretch>
        </p:blipFill>
        <p:spPr>
          <a:xfrm>
            <a:off x="4168141" y="3563403"/>
            <a:ext cx="4319347" cy="2915559"/>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83D55002-B077-E55E-9FEF-17CF5FFF861E}"/>
              </a:ext>
            </a:extLst>
          </p:cNvPr>
          <p:cNvSpPr>
            <a:spLocks noGrp="1"/>
          </p:cNvSpPr>
          <p:nvPr>
            <p:ph idx="1"/>
          </p:nvPr>
        </p:nvSpPr>
        <p:spPr>
          <a:xfrm>
            <a:off x="8023860" y="584325"/>
            <a:ext cx="3965387" cy="5200083"/>
          </a:xfrm>
        </p:spPr>
        <p:txBody>
          <a:bodyPr>
            <a:normAutofit/>
          </a:bodyPr>
          <a:lstStyle/>
          <a:p>
            <a:endParaRPr lang="en-GB" sz="2000" dirty="0"/>
          </a:p>
          <a:p>
            <a:r>
              <a:rPr lang="en-GB" sz="2000" dirty="0"/>
              <a:t>RANSAC for fitting </a:t>
            </a:r>
            <a:r>
              <a:rPr lang="en-GB" sz="2000" dirty="0" err="1"/>
              <a:t>Homographies</a:t>
            </a:r>
            <a:r>
              <a:rPr lang="en-GB" sz="2000" dirty="0"/>
              <a:t>. Error measure? – map both pair point back and forth and take squared difference between pair in the sample.</a:t>
            </a:r>
          </a:p>
          <a:p>
            <a:r>
              <a:rPr lang="en-GB" sz="2000" dirty="0"/>
              <a:t>Warping using </a:t>
            </a:r>
            <a:r>
              <a:rPr lang="en-GB" sz="2000" dirty="0" err="1"/>
              <a:t>Homography</a:t>
            </a:r>
            <a:endParaRPr lang="en-GB" sz="2000" dirty="0"/>
          </a:p>
          <a:p>
            <a:r>
              <a:rPr lang="en-GB" sz="2000" dirty="0"/>
              <a:t>Stitching:</a:t>
            </a:r>
          </a:p>
          <a:p>
            <a:pPr lvl="1"/>
            <a:r>
              <a:rPr lang="en-GB" sz="1600" dirty="0"/>
              <a:t>Generate all pixel coordinates in the reference image</a:t>
            </a:r>
          </a:p>
          <a:p>
            <a:pPr lvl="1"/>
            <a:r>
              <a:rPr lang="en-GB" sz="1600" dirty="0"/>
              <a:t>Map these to the other image using </a:t>
            </a:r>
            <a:r>
              <a:rPr lang="en-GB" sz="1600" dirty="0" err="1"/>
              <a:t>Homography</a:t>
            </a:r>
            <a:endParaRPr lang="en-GB" sz="1600" dirty="0"/>
          </a:p>
          <a:p>
            <a:pPr lvl="1"/>
            <a:r>
              <a:rPr lang="en-GB" sz="1600" dirty="0"/>
              <a:t>Interpolate pixels at the transformed locations</a:t>
            </a:r>
          </a:p>
          <a:p>
            <a:pPr lvl="1"/>
            <a:r>
              <a:rPr lang="en-GB" sz="1600" dirty="0"/>
              <a:t>Finally stich the images. Overlapping points can be average out, for instance.</a:t>
            </a:r>
          </a:p>
          <a:p>
            <a:endParaRPr lang="en-GB" sz="2000" dirty="0"/>
          </a:p>
        </p:txBody>
      </p:sp>
    </p:spTree>
    <p:extLst>
      <p:ext uri="{BB962C8B-B14F-4D97-AF65-F5344CB8AC3E}">
        <p14:creationId xmlns:p14="http://schemas.microsoft.com/office/powerpoint/2010/main" val="366981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60605" y="146463"/>
            <a:ext cx="4399093" cy="1325563"/>
          </a:xfrm>
        </p:spPr>
        <p:txBody>
          <a:bodyPr>
            <a:normAutofit/>
          </a:bodyPr>
          <a:lstStyle/>
          <a:p>
            <a:r>
              <a:rPr lang="en-GB" dirty="0"/>
              <a:t>Visual odometry</a:t>
            </a:r>
          </a:p>
        </p:txBody>
      </p:sp>
      <p:sp>
        <p:nvSpPr>
          <p:cNvPr id="3" name="Content Placeholder 2">
            <a:extLst>
              <a:ext uri="{FF2B5EF4-FFF2-40B4-BE49-F238E27FC236}">
                <a16:creationId xmlns:a16="http://schemas.microsoft.com/office/drawing/2014/main" id="{83D55002-B077-E55E-9FEF-17CF5FFF861E}"/>
              </a:ext>
            </a:extLst>
          </p:cNvPr>
          <p:cNvSpPr>
            <a:spLocks noGrp="1"/>
          </p:cNvSpPr>
          <p:nvPr>
            <p:ph idx="1"/>
          </p:nvPr>
        </p:nvSpPr>
        <p:spPr>
          <a:xfrm>
            <a:off x="87821" y="1289597"/>
            <a:ext cx="3906945" cy="2498948"/>
          </a:xfrm>
        </p:spPr>
        <p:txBody>
          <a:bodyPr anchor="t">
            <a:normAutofit/>
          </a:bodyPr>
          <a:lstStyle/>
          <a:p>
            <a:r>
              <a:rPr lang="en-GB" sz="1800" dirty="0"/>
              <a:t>SIFT (or any other), matching</a:t>
            </a:r>
          </a:p>
          <a:p>
            <a:r>
              <a:rPr lang="en-GB" sz="1800" dirty="0"/>
              <a:t>Essential matrix, decomposition (</a:t>
            </a:r>
            <a:r>
              <a:rPr lang="en-GB" sz="1800" dirty="0" err="1"/>
              <a:t>R,t</a:t>
            </a:r>
            <a:r>
              <a:rPr lang="en-GB" sz="1800" dirty="0"/>
              <a:t>)</a:t>
            </a:r>
          </a:p>
          <a:p>
            <a:r>
              <a:rPr lang="en-GB" sz="1800" dirty="0"/>
              <a:t>Scale of t is unknown, we can fix it from the first two frames</a:t>
            </a:r>
          </a:p>
          <a:p>
            <a:r>
              <a:rPr lang="en-GB" sz="1800" dirty="0"/>
              <a:t>Triangulation from first pair</a:t>
            </a:r>
          </a:p>
          <a:p>
            <a:r>
              <a:rPr lang="en-GB" sz="1800" dirty="0"/>
              <a:t>PnP to estimate pose of camera in third</a:t>
            </a:r>
          </a:p>
          <a:p>
            <a:endParaRPr lang="en-GB" sz="1800" dirty="0"/>
          </a:p>
          <a:p>
            <a:endParaRPr lang="en-GB" sz="1800" dirty="0"/>
          </a:p>
        </p:txBody>
      </p:sp>
      <p:sp>
        <p:nvSpPr>
          <p:cNvPr id="14" name="Freeform: Shape 1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D3E86EA-D27F-21EA-1617-F71B0720A1CC}"/>
              </a:ext>
            </a:extLst>
          </p:cNvPr>
          <p:cNvPicPr>
            <a:picLocks noChangeAspect="1"/>
          </p:cNvPicPr>
          <p:nvPr/>
        </p:nvPicPr>
        <p:blipFill>
          <a:blip r:embed="rId2"/>
          <a:stretch>
            <a:fillRect/>
          </a:stretch>
        </p:blipFill>
        <p:spPr>
          <a:xfrm>
            <a:off x="380779" y="4339556"/>
            <a:ext cx="11430441" cy="2428966"/>
          </a:xfrm>
          <a:prstGeom prst="rect">
            <a:avLst/>
          </a:prstGeom>
        </p:spPr>
      </p:pic>
      <p:pic>
        <p:nvPicPr>
          <p:cNvPr id="11" name="Picture 10">
            <a:extLst>
              <a:ext uri="{FF2B5EF4-FFF2-40B4-BE49-F238E27FC236}">
                <a16:creationId xmlns:a16="http://schemas.microsoft.com/office/drawing/2014/main" id="{791446E7-443E-76B1-69B4-EA80DE91FE0D}"/>
              </a:ext>
            </a:extLst>
          </p:cNvPr>
          <p:cNvPicPr>
            <a:picLocks noChangeAspect="1"/>
          </p:cNvPicPr>
          <p:nvPr/>
        </p:nvPicPr>
        <p:blipFill>
          <a:blip r:embed="rId3"/>
          <a:stretch>
            <a:fillRect/>
          </a:stretch>
        </p:blipFill>
        <p:spPr>
          <a:xfrm>
            <a:off x="7989204" y="82690"/>
            <a:ext cx="3828363" cy="3705855"/>
          </a:xfrm>
          <a:prstGeom prst="rect">
            <a:avLst/>
          </a:prstGeom>
        </p:spPr>
      </p:pic>
      <p:pic>
        <p:nvPicPr>
          <p:cNvPr id="13" name="Picture 12">
            <a:extLst>
              <a:ext uri="{FF2B5EF4-FFF2-40B4-BE49-F238E27FC236}">
                <a16:creationId xmlns:a16="http://schemas.microsoft.com/office/drawing/2014/main" id="{F04EACCB-5689-782B-5098-178875D4D0CA}"/>
              </a:ext>
            </a:extLst>
          </p:cNvPr>
          <p:cNvPicPr>
            <a:picLocks noChangeAspect="1"/>
          </p:cNvPicPr>
          <p:nvPr/>
        </p:nvPicPr>
        <p:blipFill>
          <a:blip r:embed="rId4"/>
          <a:stretch>
            <a:fillRect/>
          </a:stretch>
        </p:blipFill>
        <p:spPr>
          <a:xfrm>
            <a:off x="4112299" y="89478"/>
            <a:ext cx="3620005" cy="1209844"/>
          </a:xfrm>
          <a:prstGeom prst="rect">
            <a:avLst/>
          </a:prstGeom>
        </p:spPr>
      </p:pic>
      <p:pic>
        <p:nvPicPr>
          <p:cNvPr id="17" name="Picture 16">
            <a:extLst>
              <a:ext uri="{FF2B5EF4-FFF2-40B4-BE49-F238E27FC236}">
                <a16:creationId xmlns:a16="http://schemas.microsoft.com/office/drawing/2014/main" id="{D83054FC-A4C9-292F-98C2-30080A3B6975}"/>
              </a:ext>
            </a:extLst>
          </p:cNvPr>
          <p:cNvPicPr>
            <a:picLocks noChangeAspect="1"/>
          </p:cNvPicPr>
          <p:nvPr/>
        </p:nvPicPr>
        <p:blipFill>
          <a:blip r:embed="rId5"/>
          <a:stretch>
            <a:fillRect/>
          </a:stretch>
        </p:blipFill>
        <p:spPr>
          <a:xfrm>
            <a:off x="4912303" y="1388800"/>
            <a:ext cx="2053691" cy="2856367"/>
          </a:xfrm>
          <a:prstGeom prst="rect">
            <a:avLst/>
          </a:prstGeom>
        </p:spPr>
      </p:pic>
    </p:spTree>
    <p:extLst>
      <p:ext uri="{BB962C8B-B14F-4D97-AF65-F5344CB8AC3E}">
        <p14:creationId xmlns:p14="http://schemas.microsoft.com/office/powerpoint/2010/main" val="350846139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Rectangle 32">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3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798257" y="637523"/>
            <a:ext cx="3608896" cy="1690993"/>
          </a:xfrm>
        </p:spPr>
        <p:txBody>
          <a:bodyPr anchor="b">
            <a:normAutofit fontScale="90000"/>
          </a:bodyPr>
          <a:lstStyle/>
          <a:p>
            <a:pPr algn="ctr"/>
            <a:r>
              <a:rPr lang="en-GB" sz="6000" dirty="0">
                <a:solidFill>
                  <a:srgbClr val="FFFFFF"/>
                </a:solidFill>
              </a:rPr>
              <a:t>Structured light</a:t>
            </a:r>
          </a:p>
        </p:txBody>
      </p:sp>
      <p:pic>
        <p:nvPicPr>
          <p:cNvPr id="19" name="Picture 18">
            <a:extLst>
              <a:ext uri="{FF2B5EF4-FFF2-40B4-BE49-F238E27FC236}">
                <a16:creationId xmlns:a16="http://schemas.microsoft.com/office/drawing/2014/main" id="{06714C50-9559-B0E3-919C-1D8B0E6765BC}"/>
              </a:ext>
            </a:extLst>
          </p:cNvPr>
          <p:cNvPicPr>
            <a:picLocks noChangeAspect="1"/>
          </p:cNvPicPr>
          <p:nvPr/>
        </p:nvPicPr>
        <p:blipFill>
          <a:blip r:embed="rId2"/>
          <a:stretch>
            <a:fillRect/>
          </a:stretch>
        </p:blipFill>
        <p:spPr>
          <a:xfrm>
            <a:off x="5071584" y="321732"/>
            <a:ext cx="2328888" cy="1863110"/>
          </a:xfrm>
          <a:prstGeom prst="rect">
            <a:avLst/>
          </a:prstGeom>
        </p:spPr>
      </p:pic>
      <p:sp>
        <p:nvSpPr>
          <p:cNvPr id="23" name="Content Placeholder 22">
            <a:extLst>
              <a:ext uri="{FF2B5EF4-FFF2-40B4-BE49-F238E27FC236}">
                <a16:creationId xmlns:a16="http://schemas.microsoft.com/office/drawing/2014/main" id="{B57DBE94-268D-4E88-A18D-106A82FBCAD8}"/>
              </a:ext>
            </a:extLst>
          </p:cNvPr>
          <p:cNvSpPr>
            <a:spLocks noGrp="1"/>
          </p:cNvSpPr>
          <p:nvPr>
            <p:ph idx="1"/>
          </p:nvPr>
        </p:nvSpPr>
        <p:spPr>
          <a:xfrm>
            <a:off x="798257" y="2896432"/>
            <a:ext cx="3607930" cy="3677158"/>
          </a:xfrm>
        </p:spPr>
        <p:txBody>
          <a:bodyPr anchor="t">
            <a:normAutofit/>
          </a:bodyPr>
          <a:lstStyle/>
          <a:p>
            <a:r>
              <a:rPr lang="en-US" dirty="0">
                <a:solidFill>
                  <a:srgbClr val="FFFFFF"/>
                </a:solidFill>
              </a:rPr>
              <a:t>Rectification</a:t>
            </a:r>
          </a:p>
          <a:p>
            <a:r>
              <a:rPr lang="en-US" dirty="0">
                <a:solidFill>
                  <a:srgbClr val="FFFFFF"/>
                </a:solidFill>
              </a:rPr>
              <a:t>Unwrapping, pattern</a:t>
            </a:r>
          </a:p>
          <a:p>
            <a:r>
              <a:rPr lang="en-US" dirty="0">
                <a:solidFill>
                  <a:srgbClr val="FFFFFF"/>
                </a:solidFill>
              </a:rPr>
              <a:t>Matching pixels</a:t>
            </a:r>
          </a:p>
          <a:p>
            <a:r>
              <a:rPr lang="en-US" dirty="0">
                <a:solidFill>
                  <a:srgbClr val="FFFFFF"/>
                </a:solidFill>
              </a:rPr>
              <a:t>Disparity map</a:t>
            </a:r>
          </a:p>
          <a:p>
            <a:r>
              <a:rPr lang="en-US" dirty="0">
                <a:solidFill>
                  <a:srgbClr val="FFFFFF"/>
                </a:solidFill>
              </a:rPr>
              <a:t>Triangulate matches</a:t>
            </a:r>
          </a:p>
          <a:p>
            <a:endParaRPr lang="en-US" sz="2000" dirty="0">
              <a:solidFill>
                <a:srgbClr val="FFFFFF"/>
              </a:solidFill>
            </a:endParaRPr>
          </a:p>
        </p:txBody>
      </p:sp>
      <p:pic>
        <p:nvPicPr>
          <p:cNvPr id="13" name="Picture 12">
            <a:extLst>
              <a:ext uri="{FF2B5EF4-FFF2-40B4-BE49-F238E27FC236}">
                <a16:creationId xmlns:a16="http://schemas.microsoft.com/office/drawing/2014/main" id="{A26FA740-AE49-A3A3-27D0-F6DDA813EDAB}"/>
              </a:ext>
            </a:extLst>
          </p:cNvPr>
          <p:cNvPicPr>
            <a:picLocks noChangeAspect="1"/>
          </p:cNvPicPr>
          <p:nvPr/>
        </p:nvPicPr>
        <p:blipFill>
          <a:blip r:embed="rId3"/>
          <a:stretch>
            <a:fillRect/>
          </a:stretch>
        </p:blipFill>
        <p:spPr>
          <a:xfrm>
            <a:off x="5071584" y="2490323"/>
            <a:ext cx="2154495" cy="1701639"/>
          </a:xfrm>
          <a:prstGeom prst="rect">
            <a:avLst/>
          </a:prstGeom>
        </p:spPr>
      </p:pic>
      <p:pic>
        <p:nvPicPr>
          <p:cNvPr id="8" name="Content Placeholder 7">
            <a:extLst>
              <a:ext uri="{FF2B5EF4-FFF2-40B4-BE49-F238E27FC236}">
                <a16:creationId xmlns:a16="http://schemas.microsoft.com/office/drawing/2014/main" id="{9FC9D380-4A2D-E166-158C-4191832F1994}"/>
              </a:ext>
            </a:extLst>
          </p:cNvPr>
          <p:cNvPicPr>
            <a:picLocks noChangeAspect="1"/>
          </p:cNvPicPr>
          <p:nvPr/>
        </p:nvPicPr>
        <p:blipFill>
          <a:blip r:embed="rId4"/>
          <a:stretch>
            <a:fillRect/>
          </a:stretch>
        </p:blipFill>
        <p:spPr>
          <a:xfrm>
            <a:off x="7483968" y="697603"/>
            <a:ext cx="4381912" cy="2267639"/>
          </a:xfrm>
          <a:prstGeom prst="rect">
            <a:avLst/>
          </a:prstGeom>
        </p:spPr>
      </p:pic>
      <p:pic>
        <p:nvPicPr>
          <p:cNvPr id="11" name="Picture 10">
            <a:extLst>
              <a:ext uri="{FF2B5EF4-FFF2-40B4-BE49-F238E27FC236}">
                <a16:creationId xmlns:a16="http://schemas.microsoft.com/office/drawing/2014/main" id="{9136E038-1A7C-FC1F-BD20-B7F1F4E5163A}"/>
              </a:ext>
            </a:extLst>
          </p:cNvPr>
          <p:cNvPicPr>
            <a:picLocks noChangeAspect="1"/>
          </p:cNvPicPr>
          <p:nvPr/>
        </p:nvPicPr>
        <p:blipFill>
          <a:blip r:embed="rId5"/>
          <a:stretch>
            <a:fillRect/>
          </a:stretch>
        </p:blipFill>
        <p:spPr>
          <a:xfrm>
            <a:off x="5163486" y="4728840"/>
            <a:ext cx="2062593" cy="1701639"/>
          </a:xfrm>
          <a:prstGeom prst="rect">
            <a:avLst/>
          </a:prstGeom>
        </p:spPr>
      </p:pic>
      <p:pic>
        <p:nvPicPr>
          <p:cNvPr id="17" name="Picture 16">
            <a:extLst>
              <a:ext uri="{FF2B5EF4-FFF2-40B4-BE49-F238E27FC236}">
                <a16:creationId xmlns:a16="http://schemas.microsoft.com/office/drawing/2014/main" id="{9A9ABE6E-2C1C-EE19-03FD-D9874FBE50DC}"/>
              </a:ext>
            </a:extLst>
          </p:cNvPr>
          <p:cNvPicPr>
            <a:picLocks noChangeAspect="1"/>
          </p:cNvPicPr>
          <p:nvPr/>
        </p:nvPicPr>
        <p:blipFill>
          <a:blip r:embed="rId6"/>
          <a:stretch>
            <a:fillRect/>
          </a:stretch>
        </p:blipFill>
        <p:spPr>
          <a:xfrm>
            <a:off x="7434211" y="4119191"/>
            <a:ext cx="4500205" cy="2041206"/>
          </a:xfrm>
          <a:prstGeom prst="rect">
            <a:avLst/>
          </a:prstGeom>
        </p:spPr>
      </p:pic>
    </p:spTree>
    <p:extLst>
      <p:ext uri="{BB962C8B-B14F-4D97-AF65-F5344CB8AC3E}">
        <p14:creationId xmlns:p14="http://schemas.microsoft.com/office/powerpoint/2010/main" val="31103022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3376488"/>
            <a:ext cx="5109950" cy="956674"/>
          </a:xfrm>
        </p:spPr>
        <p:txBody>
          <a:bodyPr vert="horz" lIns="91440" tIns="45720" rIns="91440" bIns="45720" rtlCol="0" anchor="ctr">
            <a:normAutofit/>
          </a:bodyPr>
          <a:lstStyle/>
          <a:p>
            <a:r>
              <a:rPr lang="en-US" sz="3100" kern="1200">
                <a:solidFill>
                  <a:schemeClr val="tx1"/>
                </a:solidFill>
                <a:latin typeface="+mj-lt"/>
                <a:ea typeface="+mj-ea"/>
                <a:cs typeface="+mj-cs"/>
              </a:rPr>
              <a:t>Camera model &amp; homographies</a:t>
            </a:r>
          </a:p>
        </p:txBody>
      </p:sp>
      <p:pic>
        <p:nvPicPr>
          <p:cNvPr id="32" name="Picture 31">
            <a:extLst>
              <a:ext uri="{FF2B5EF4-FFF2-40B4-BE49-F238E27FC236}">
                <a16:creationId xmlns:a16="http://schemas.microsoft.com/office/drawing/2014/main" id="{5F8CA52C-3890-5C3F-CA3D-6D31DC6E4BA6}"/>
              </a:ext>
            </a:extLst>
          </p:cNvPr>
          <p:cNvPicPr>
            <a:picLocks noChangeAspect="1"/>
          </p:cNvPicPr>
          <p:nvPr/>
        </p:nvPicPr>
        <p:blipFill>
          <a:blip r:embed="rId2"/>
          <a:stretch>
            <a:fillRect/>
          </a:stretch>
        </p:blipFill>
        <p:spPr>
          <a:xfrm>
            <a:off x="100373" y="985298"/>
            <a:ext cx="3383179" cy="1327898"/>
          </a:xfrm>
          <a:prstGeom prst="rect">
            <a:avLst/>
          </a:prstGeom>
        </p:spPr>
      </p:pic>
      <p:sp>
        <p:nvSpPr>
          <p:cNvPr id="37" name="Freeform: Shape 36">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20" name="Picture 19">
            <a:extLst>
              <a:ext uri="{FF2B5EF4-FFF2-40B4-BE49-F238E27FC236}">
                <a16:creationId xmlns:a16="http://schemas.microsoft.com/office/drawing/2014/main" id="{4A060E33-172B-3F3A-C289-07518D72DBB4}"/>
              </a:ext>
            </a:extLst>
          </p:cNvPr>
          <p:cNvPicPr>
            <a:picLocks noChangeAspect="1"/>
          </p:cNvPicPr>
          <p:nvPr/>
        </p:nvPicPr>
        <p:blipFill>
          <a:blip r:embed="rId3"/>
          <a:stretch>
            <a:fillRect/>
          </a:stretch>
        </p:blipFill>
        <p:spPr>
          <a:xfrm>
            <a:off x="4161953" y="142973"/>
            <a:ext cx="4534333" cy="2618577"/>
          </a:xfrm>
          <a:prstGeom prst="rect">
            <a:avLst/>
          </a:prstGeom>
        </p:spPr>
      </p:pic>
      <p:pic>
        <p:nvPicPr>
          <p:cNvPr id="25" name="Content Placeholder 24">
            <a:extLst>
              <a:ext uri="{FF2B5EF4-FFF2-40B4-BE49-F238E27FC236}">
                <a16:creationId xmlns:a16="http://schemas.microsoft.com/office/drawing/2014/main" id="{7FEC9A45-799F-C2EB-B71D-1A405E727BBE}"/>
              </a:ext>
            </a:extLst>
          </p:cNvPr>
          <p:cNvPicPr>
            <a:picLocks noGrp="1" noChangeAspect="1"/>
          </p:cNvPicPr>
          <p:nvPr>
            <p:ph idx="1"/>
          </p:nvPr>
        </p:nvPicPr>
        <p:blipFill>
          <a:blip r:embed="rId4"/>
          <a:stretch>
            <a:fillRect/>
          </a:stretch>
        </p:blipFill>
        <p:spPr>
          <a:xfrm>
            <a:off x="9032360" y="1938874"/>
            <a:ext cx="2743200" cy="665225"/>
          </a:xfrm>
          <a:prstGeom prst="rect">
            <a:avLst/>
          </a:prstGeom>
        </p:spPr>
      </p:pic>
      <p:sp>
        <p:nvSpPr>
          <p:cNvPr id="39" name="Freeform: Shape 38">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sp>
        <p:nvSpPr>
          <p:cNvPr id="12" name="TextBox 11">
            <a:extLst>
              <a:ext uri="{FF2B5EF4-FFF2-40B4-BE49-F238E27FC236}">
                <a16:creationId xmlns:a16="http://schemas.microsoft.com/office/drawing/2014/main" id="{C876759E-0263-9658-3621-E1D55979B059}"/>
              </a:ext>
            </a:extLst>
          </p:cNvPr>
          <p:cNvSpPr txBox="1"/>
          <p:nvPr/>
        </p:nvSpPr>
        <p:spPr>
          <a:xfrm>
            <a:off x="838200" y="4387755"/>
            <a:ext cx="5109950" cy="178920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900"/>
              <a:t>Camera model parameters, non-square/rectangular pixels</a:t>
            </a:r>
          </a:p>
          <a:p>
            <a:pPr marL="285750" indent="-228600">
              <a:lnSpc>
                <a:spcPct val="90000"/>
              </a:lnSpc>
              <a:spcAft>
                <a:spcPts val="600"/>
              </a:spcAft>
              <a:buFont typeface="Arial" panose="020B0604020202020204" pitchFamily="34" charset="0"/>
              <a:buChar char="•"/>
            </a:pPr>
            <a:r>
              <a:rPr lang="en-US" sz="1900"/>
              <a:t>Origin of distortion and treatment</a:t>
            </a:r>
          </a:p>
          <a:p>
            <a:pPr marL="285750" indent="-228600">
              <a:lnSpc>
                <a:spcPct val="90000"/>
              </a:lnSpc>
              <a:spcAft>
                <a:spcPts val="600"/>
              </a:spcAft>
              <a:buFont typeface="Arial" panose="020B0604020202020204" pitchFamily="34" charset="0"/>
              <a:buChar char="•"/>
            </a:pPr>
            <a:r>
              <a:rPr lang="en-US" sz="1900"/>
              <a:t>Homography derivation, use &amp; interpretation</a:t>
            </a:r>
          </a:p>
          <a:p>
            <a:pPr marL="285750" indent="-228600">
              <a:lnSpc>
                <a:spcPct val="90000"/>
              </a:lnSpc>
              <a:spcAft>
                <a:spcPts val="600"/>
              </a:spcAft>
              <a:buFont typeface="Arial" panose="020B0604020202020204" pitchFamily="34" charset="0"/>
              <a:buChar char="•"/>
            </a:pPr>
            <a:r>
              <a:rPr lang="en-US" sz="1900"/>
              <a:t>Linear algorithm for estimating H</a:t>
            </a:r>
          </a:p>
        </p:txBody>
      </p:sp>
      <p:pic>
        <p:nvPicPr>
          <p:cNvPr id="19" name="Content Placeholder 9">
            <a:extLst>
              <a:ext uri="{FF2B5EF4-FFF2-40B4-BE49-F238E27FC236}">
                <a16:creationId xmlns:a16="http://schemas.microsoft.com/office/drawing/2014/main" id="{D64EC4C9-0C9F-F72C-4942-1DE787DB837C}"/>
              </a:ext>
            </a:extLst>
          </p:cNvPr>
          <p:cNvPicPr>
            <a:picLocks noChangeAspect="1"/>
          </p:cNvPicPr>
          <p:nvPr/>
        </p:nvPicPr>
        <p:blipFill>
          <a:blip r:embed="rId5"/>
          <a:stretch>
            <a:fillRect/>
          </a:stretch>
        </p:blipFill>
        <p:spPr>
          <a:xfrm>
            <a:off x="5049407" y="2880577"/>
            <a:ext cx="3310822" cy="2401782"/>
          </a:xfrm>
          <a:prstGeom prst="rect">
            <a:avLst/>
          </a:prstGeom>
        </p:spPr>
      </p:pic>
      <p:pic>
        <p:nvPicPr>
          <p:cNvPr id="14" name="Picture 13">
            <a:extLst>
              <a:ext uri="{FF2B5EF4-FFF2-40B4-BE49-F238E27FC236}">
                <a16:creationId xmlns:a16="http://schemas.microsoft.com/office/drawing/2014/main" id="{21B4EB02-D164-D26A-54A2-5573CA0B151F}"/>
              </a:ext>
            </a:extLst>
          </p:cNvPr>
          <p:cNvPicPr>
            <a:picLocks noChangeAspect="1"/>
          </p:cNvPicPr>
          <p:nvPr/>
        </p:nvPicPr>
        <p:blipFill>
          <a:blip r:embed="rId6"/>
          <a:stretch>
            <a:fillRect/>
          </a:stretch>
        </p:blipFill>
        <p:spPr>
          <a:xfrm>
            <a:off x="9032360" y="3465434"/>
            <a:ext cx="2743200" cy="1740665"/>
          </a:xfrm>
          <a:prstGeom prst="rect">
            <a:avLst/>
          </a:prstGeom>
        </p:spPr>
      </p:pic>
      <p:sp>
        <p:nvSpPr>
          <p:cNvPr id="41"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4F22E6AF-6464-CAC1-2EFC-75BA81373994}"/>
                  </a:ext>
                </a:extLst>
              </p14:cNvPr>
              <p14:cNvContentPartPr/>
              <p14:nvPr/>
            </p14:nvContentPartPr>
            <p14:xfrm>
              <a:off x="2780880" y="1180800"/>
              <a:ext cx="360" cy="360"/>
            </p14:xfrm>
          </p:contentPart>
        </mc:Choice>
        <mc:Fallback>
          <p:pic>
            <p:nvPicPr>
              <p:cNvPr id="3" name="Ink 2">
                <a:extLst>
                  <a:ext uri="{FF2B5EF4-FFF2-40B4-BE49-F238E27FC236}">
                    <a16:creationId xmlns:a16="http://schemas.microsoft.com/office/drawing/2014/main" id="{4F22E6AF-6464-CAC1-2EFC-75BA81373994}"/>
                  </a:ext>
                </a:extLst>
              </p:cNvPr>
              <p:cNvPicPr/>
              <p:nvPr/>
            </p:nvPicPr>
            <p:blipFill>
              <a:blip r:embed="rId8"/>
              <a:stretch>
                <a:fillRect/>
              </a:stretch>
            </p:blipFill>
            <p:spPr>
              <a:xfrm>
                <a:off x="2771880" y="1171800"/>
                <a:ext cx="18000" cy="18000"/>
              </a:xfrm>
              <a:prstGeom prst="rect">
                <a:avLst/>
              </a:prstGeom>
            </p:spPr>
          </p:pic>
        </mc:Fallback>
      </mc:AlternateContent>
    </p:spTree>
    <p:extLst>
      <p:ext uri="{BB962C8B-B14F-4D97-AF65-F5344CB8AC3E}">
        <p14:creationId xmlns:p14="http://schemas.microsoft.com/office/powerpoint/2010/main" val="356393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sz="2400" dirty="0">
                <a:solidFill>
                  <a:srgbClr val="FFFFFF"/>
                </a:solidFill>
              </a:rPr>
              <a:t>Stereo vision &amp; triangulation. Multiview geometry. Essential &amp; Fundamental matrices.</a:t>
            </a:r>
            <a:br>
              <a:rPr lang="en-US" sz="2400" dirty="0">
                <a:solidFill>
                  <a:srgbClr val="FFFFFF"/>
                </a:solidFill>
              </a:rPr>
            </a:br>
            <a:r>
              <a:rPr lang="en-US" sz="2400" dirty="0">
                <a:solidFill>
                  <a:srgbClr val="FFFFFF"/>
                </a:solidFill>
              </a:rPr>
              <a:t>0 = </a:t>
            </a:r>
            <a:r>
              <a:rPr lang="en-US" sz="2400" dirty="0" err="1">
                <a:solidFill>
                  <a:srgbClr val="FFFFFF"/>
                </a:solidFill>
              </a:rPr>
              <a:t>p’Ep</a:t>
            </a:r>
            <a:r>
              <a:rPr lang="en-US" sz="2400" dirty="0">
                <a:solidFill>
                  <a:srgbClr val="FFFFFF"/>
                </a:solidFill>
              </a:rPr>
              <a:t>; 0 = </a:t>
            </a:r>
            <a:r>
              <a:rPr lang="en-US" sz="2400" dirty="0" err="1">
                <a:solidFill>
                  <a:srgbClr val="FFFFFF"/>
                </a:solidFill>
              </a:rPr>
              <a:t>q’Fq</a:t>
            </a:r>
            <a:r>
              <a:rPr lang="en-US" sz="2400" dirty="0">
                <a:solidFill>
                  <a:srgbClr val="FFFFFF"/>
                </a:solidFill>
              </a:rPr>
              <a:t>; p - 3D; q – 2D projection.</a:t>
            </a:r>
          </a:p>
        </p:txBody>
      </p:sp>
      <p:sp>
        <p:nvSpPr>
          <p:cNvPr id="42" name="Rectangle 41">
            <a:extLst>
              <a:ext uri="{FF2B5EF4-FFF2-40B4-BE49-F238E27FC236}">
                <a16:creationId xmlns:a16="http://schemas.microsoft.com/office/drawing/2014/main" id="{F48C0E4D-BD5E-4FDD-9B62-2B2940BF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59736"/>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33BC85B-C212-0893-ABC6-AB516C5E4CA2}"/>
              </a:ext>
            </a:extLst>
          </p:cNvPr>
          <p:cNvPicPr>
            <a:picLocks noChangeAspect="1"/>
          </p:cNvPicPr>
          <p:nvPr/>
        </p:nvPicPr>
        <p:blipFill>
          <a:blip r:embed="rId2"/>
          <a:stretch>
            <a:fillRect/>
          </a:stretch>
        </p:blipFill>
        <p:spPr>
          <a:xfrm>
            <a:off x="4515502" y="2586826"/>
            <a:ext cx="2302444" cy="1668932"/>
          </a:xfrm>
          <a:prstGeom prst="rect">
            <a:avLst/>
          </a:prstGeom>
        </p:spPr>
      </p:pic>
      <p:sp>
        <p:nvSpPr>
          <p:cNvPr id="44" name="Rectangle 43">
            <a:extLst>
              <a:ext uri="{FF2B5EF4-FFF2-40B4-BE49-F238E27FC236}">
                <a16:creationId xmlns:a16="http://schemas.microsoft.com/office/drawing/2014/main" id="{CAA0DA42-F6E1-48B7-B5ED-7C0C67DED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2459736"/>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Content Placeholder 5">
            <a:extLst>
              <a:ext uri="{FF2B5EF4-FFF2-40B4-BE49-F238E27FC236}">
                <a16:creationId xmlns:a16="http://schemas.microsoft.com/office/drawing/2014/main" id="{CF3DFD9A-373F-1D8B-D59D-0C4EB03D8785}"/>
              </a:ext>
            </a:extLst>
          </p:cNvPr>
          <p:cNvPicPr>
            <a:picLocks noChangeAspect="1"/>
          </p:cNvPicPr>
          <p:nvPr/>
        </p:nvPicPr>
        <p:blipFill>
          <a:blip r:embed="rId3"/>
          <a:stretch>
            <a:fillRect/>
          </a:stretch>
        </p:blipFill>
        <p:spPr>
          <a:xfrm>
            <a:off x="999882" y="2585660"/>
            <a:ext cx="2101286" cy="1670098"/>
          </a:xfrm>
          <a:prstGeom prst="rect">
            <a:avLst/>
          </a:prstGeom>
        </p:spPr>
      </p:pic>
      <p:sp>
        <p:nvSpPr>
          <p:cNvPr id="46" name="Rectangle 45">
            <a:extLst>
              <a:ext uri="{FF2B5EF4-FFF2-40B4-BE49-F238E27FC236}">
                <a16:creationId xmlns:a16="http://schemas.microsoft.com/office/drawing/2014/main" id="{BB6BE08D-CDB9-4806-9C6E-8FD809D8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4572000"/>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5615AE2-23E4-EACF-2DF7-8DCDFDDF024D}"/>
              </a:ext>
            </a:extLst>
          </p:cNvPr>
          <p:cNvPicPr>
            <a:picLocks noChangeAspect="1"/>
          </p:cNvPicPr>
          <p:nvPr/>
        </p:nvPicPr>
        <p:blipFill>
          <a:blip r:embed="rId4"/>
          <a:stretch>
            <a:fillRect/>
          </a:stretch>
        </p:blipFill>
        <p:spPr>
          <a:xfrm>
            <a:off x="524256" y="4746312"/>
            <a:ext cx="3052539" cy="1602582"/>
          </a:xfrm>
          <a:prstGeom prst="rect">
            <a:avLst/>
          </a:prstGeom>
        </p:spPr>
      </p:pic>
      <p:sp>
        <p:nvSpPr>
          <p:cNvPr id="48" name="Rectangle 47">
            <a:extLst>
              <a:ext uri="{FF2B5EF4-FFF2-40B4-BE49-F238E27FC236}">
                <a16:creationId xmlns:a16="http://schemas.microsoft.com/office/drawing/2014/main" id="{CEFD8F0A-04C0-4F46-A992-D5CEA4F4C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4572000"/>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9D4BD0A-BA71-11B9-60D0-D6B662114A8A}"/>
              </a:ext>
            </a:extLst>
          </p:cNvPr>
          <p:cNvPicPr>
            <a:picLocks noChangeAspect="1"/>
          </p:cNvPicPr>
          <p:nvPr/>
        </p:nvPicPr>
        <p:blipFill>
          <a:blip r:embed="rId5"/>
          <a:stretch>
            <a:fillRect/>
          </a:stretch>
        </p:blipFill>
        <p:spPr>
          <a:xfrm>
            <a:off x="4138023" y="4868413"/>
            <a:ext cx="3052539" cy="1358380"/>
          </a:xfrm>
          <a:prstGeom prst="rect">
            <a:avLst/>
          </a:prstGeom>
        </p:spPr>
      </p:pic>
      <p:sp>
        <p:nvSpPr>
          <p:cNvPr id="50" name="Rectangle 4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E0B01C19-16B9-6F66-BBFF-E9956C3C9FC3}"/>
              </a:ext>
            </a:extLst>
          </p:cNvPr>
          <p:cNvSpPr>
            <a:spLocks noGrp="1"/>
          </p:cNvSpPr>
          <p:nvPr>
            <p:ph idx="1"/>
          </p:nvPr>
        </p:nvSpPr>
        <p:spPr>
          <a:xfrm>
            <a:off x="7957973" y="772668"/>
            <a:ext cx="3511296" cy="5330952"/>
          </a:xfrm>
        </p:spPr>
        <p:txBody>
          <a:bodyPr vert="horz" lIns="91440" tIns="45720" rIns="91440" bIns="45720" rtlCol="0" anchor="ctr">
            <a:normAutofit/>
          </a:bodyPr>
          <a:lstStyle/>
          <a:p>
            <a:pPr marL="285750"/>
            <a:r>
              <a:rPr lang="en-US" sz="2200" dirty="0">
                <a:solidFill>
                  <a:srgbClr val="FFFFFF"/>
                </a:solidFill>
              </a:rPr>
              <a:t>Derive and apply Fundamental &amp; Essential matrices</a:t>
            </a:r>
          </a:p>
          <a:p>
            <a:pPr marL="285750"/>
            <a:r>
              <a:rPr lang="en-US" sz="2200" dirty="0">
                <a:solidFill>
                  <a:srgbClr val="FFFFFF"/>
                </a:solidFill>
              </a:rPr>
              <a:t>The derivation of Essential uses the normal of </a:t>
            </a:r>
            <a:r>
              <a:rPr lang="en-US" sz="2200" dirty="0" err="1">
                <a:solidFill>
                  <a:srgbClr val="FFFFFF"/>
                </a:solidFill>
              </a:rPr>
              <a:t>epipolar</a:t>
            </a:r>
            <a:r>
              <a:rPr lang="en-US" sz="2200" dirty="0">
                <a:solidFill>
                  <a:srgbClr val="FFFFFF"/>
                </a:solidFill>
              </a:rPr>
              <a:t> plane interpretation, but could also be an </a:t>
            </a:r>
            <a:r>
              <a:rPr lang="en-US" sz="2200" dirty="0" err="1">
                <a:solidFill>
                  <a:srgbClr val="FFFFFF"/>
                </a:solidFill>
              </a:rPr>
              <a:t>epipolar</a:t>
            </a:r>
            <a:r>
              <a:rPr lang="en-US" sz="2200" dirty="0">
                <a:solidFill>
                  <a:srgbClr val="FFFFFF"/>
                </a:solidFill>
              </a:rPr>
              <a:t> line</a:t>
            </a:r>
          </a:p>
          <a:p>
            <a:pPr marL="285750"/>
            <a:r>
              <a:rPr lang="en-US" sz="2200" dirty="0">
                <a:solidFill>
                  <a:srgbClr val="FFFFFF"/>
                </a:solidFill>
              </a:rPr>
              <a:t>Linear algorithm for triangulation</a:t>
            </a:r>
          </a:p>
          <a:p>
            <a:pPr marL="285750"/>
            <a:r>
              <a:rPr lang="en-US" sz="2200" dirty="0">
                <a:solidFill>
                  <a:srgbClr val="FFFFFF"/>
                </a:solidFill>
              </a:rPr>
              <a:t>Pros &amp; cons of linear algorithm</a:t>
            </a:r>
          </a:p>
        </p:txBody>
      </p:sp>
    </p:spTree>
    <p:extLst>
      <p:ext uri="{BB962C8B-B14F-4D97-AF65-F5344CB8AC3E}">
        <p14:creationId xmlns:p14="http://schemas.microsoft.com/office/powerpoint/2010/main" val="149656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BD25A5-DA63-D2B6-F99A-D4A389F21975}"/>
              </a:ext>
            </a:extLst>
          </p:cNvPr>
          <p:cNvPicPr>
            <a:picLocks noChangeAspect="1"/>
          </p:cNvPicPr>
          <p:nvPr/>
        </p:nvPicPr>
        <p:blipFill>
          <a:blip r:embed="rId2"/>
          <a:stretch>
            <a:fillRect/>
          </a:stretch>
        </p:blipFill>
        <p:spPr>
          <a:xfrm>
            <a:off x="838200" y="1876425"/>
            <a:ext cx="3403600" cy="1214438"/>
          </a:xfrm>
          <a:prstGeom prst="rect">
            <a:avLst/>
          </a:prstGeom>
        </p:spPr>
      </p:pic>
      <p:pic>
        <p:nvPicPr>
          <p:cNvPr id="16" name="Content Placeholder 15">
            <a:extLst>
              <a:ext uri="{FF2B5EF4-FFF2-40B4-BE49-F238E27FC236}">
                <a16:creationId xmlns:a16="http://schemas.microsoft.com/office/drawing/2014/main" id="{7F28C5F2-A725-BADB-09B9-5E4616A13477}"/>
              </a:ext>
            </a:extLst>
          </p:cNvPr>
          <p:cNvPicPr>
            <a:picLocks noGrp="1" noChangeAspect="1"/>
          </p:cNvPicPr>
          <p:nvPr>
            <p:ph idx="1"/>
          </p:nvPr>
        </p:nvPicPr>
        <p:blipFill>
          <a:blip r:embed="rId3"/>
          <a:stretch>
            <a:fillRect/>
          </a:stretch>
        </p:blipFill>
        <p:spPr>
          <a:xfrm>
            <a:off x="838200" y="3162300"/>
            <a:ext cx="3403600" cy="1760538"/>
          </a:xfrm>
          <a:prstGeom prst="rect">
            <a:avLst/>
          </a:prstGeom>
        </p:spPr>
      </p:pic>
      <p:pic>
        <p:nvPicPr>
          <p:cNvPr id="33" name="Picture 32">
            <a:extLst>
              <a:ext uri="{FF2B5EF4-FFF2-40B4-BE49-F238E27FC236}">
                <a16:creationId xmlns:a16="http://schemas.microsoft.com/office/drawing/2014/main" id="{186A16D5-6CA9-F368-9D37-658400C61BEE}"/>
              </a:ext>
            </a:extLst>
          </p:cNvPr>
          <p:cNvPicPr>
            <a:picLocks noChangeAspect="1"/>
          </p:cNvPicPr>
          <p:nvPr/>
        </p:nvPicPr>
        <p:blipFill>
          <a:blip r:embed="rId4"/>
          <a:stretch>
            <a:fillRect/>
          </a:stretch>
        </p:blipFill>
        <p:spPr>
          <a:xfrm>
            <a:off x="838200" y="4995863"/>
            <a:ext cx="3403600" cy="1266825"/>
          </a:xfrm>
          <a:prstGeom prst="rect">
            <a:avLst/>
          </a:prstGeom>
        </p:spPr>
      </p:pic>
      <p:pic>
        <p:nvPicPr>
          <p:cNvPr id="12" name="Picture 11">
            <a:extLst>
              <a:ext uri="{FF2B5EF4-FFF2-40B4-BE49-F238E27FC236}">
                <a16:creationId xmlns:a16="http://schemas.microsoft.com/office/drawing/2014/main" id="{E6B107CD-F372-710F-2E20-9DC2284694C9}"/>
              </a:ext>
            </a:extLst>
          </p:cNvPr>
          <p:cNvPicPr>
            <a:picLocks noChangeAspect="1"/>
          </p:cNvPicPr>
          <p:nvPr/>
        </p:nvPicPr>
        <p:blipFill>
          <a:blip r:embed="rId5"/>
          <a:stretch>
            <a:fillRect/>
          </a:stretch>
        </p:blipFill>
        <p:spPr>
          <a:xfrm>
            <a:off x="4313238" y="1876425"/>
            <a:ext cx="2524125" cy="2679700"/>
          </a:xfrm>
          <a:prstGeom prst="rect">
            <a:avLst/>
          </a:prstGeom>
        </p:spPr>
      </p:pic>
      <p:pic>
        <p:nvPicPr>
          <p:cNvPr id="4" name="Picture 3">
            <a:extLst>
              <a:ext uri="{FF2B5EF4-FFF2-40B4-BE49-F238E27FC236}">
                <a16:creationId xmlns:a16="http://schemas.microsoft.com/office/drawing/2014/main" id="{BC2AF0D7-69F8-95DE-E616-A69768195BC5}"/>
              </a:ext>
            </a:extLst>
          </p:cNvPr>
          <p:cNvPicPr>
            <a:picLocks noChangeAspect="1"/>
          </p:cNvPicPr>
          <p:nvPr/>
        </p:nvPicPr>
        <p:blipFill>
          <a:blip r:embed="rId6"/>
          <a:stretch>
            <a:fillRect/>
          </a:stretch>
        </p:blipFill>
        <p:spPr>
          <a:xfrm>
            <a:off x="4313238" y="4629150"/>
            <a:ext cx="2524125" cy="1633538"/>
          </a:xfrm>
          <a:prstGeom prst="rect">
            <a:avLst/>
          </a:prstGeom>
        </p:spPr>
      </p:pic>
      <p:pic>
        <p:nvPicPr>
          <p:cNvPr id="7" name="Picture 6">
            <a:extLst>
              <a:ext uri="{FF2B5EF4-FFF2-40B4-BE49-F238E27FC236}">
                <a16:creationId xmlns:a16="http://schemas.microsoft.com/office/drawing/2014/main" id="{28F25927-2751-45F8-D4CB-9DB86404D3FB}"/>
              </a:ext>
            </a:extLst>
          </p:cNvPr>
          <p:cNvPicPr>
            <a:picLocks noChangeAspect="1"/>
          </p:cNvPicPr>
          <p:nvPr/>
        </p:nvPicPr>
        <p:blipFill>
          <a:blip r:embed="rId7"/>
          <a:stretch>
            <a:fillRect/>
          </a:stretch>
        </p:blipFill>
        <p:spPr>
          <a:xfrm>
            <a:off x="6910388" y="1876425"/>
            <a:ext cx="4438650" cy="4384675"/>
          </a:xfrm>
          <a:prstGeom prst="rect">
            <a:avLst/>
          </a:prstGeom>
        </p:spPr>
      </p:pic>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Camera calibration &amp; DLT</a:t>
            </a:r>
          </a:p>
        </p:txBody>
      </p:sp>
    </p:spTree>
    <p:extLst>
      <p:ext uri="{BB962C8B-B14F-4D97-AF65-F5344CB8AC3E}">
        <p14:creationId xmlns:p14="http://schemas.microsoft.com/office/powerpoint/2010/main" val="85578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C2EFD392-2680-41C6-A661-44456DAA5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715EC2F-4AF8-E70C-6721-DBF6B6637E72}"/>
              </a:ext>
            </a:extLst>
          </p:cNvPr>
          <p:cNvSpPr>
            <a:spLocks noGrp="1"/>
          </p:cNvSpPr>
          <p:nvPr>
            <p:ph type="title"/>
          </p:nvPr>
        </p:nvSpPr>
        <p:spPr>
          <a:xfrm>
            <a:off x="1252800" y="662399"/>
            <a:ext cx="5995987" cy="1494000"/>
          </a:xfrm>
        </p:spPr>
        <p:txBody>
          <a:bodyPr anchor="t">
            <a:normAutofit/>
          </a:bodyPr>
          <a:lstStyle/>
          <a:p>
            <a:r>
              <a:rPr lang="en-GB"/>
              <a:t>Non-linear triangulation &amp; calibration</a:t>
            </a:r>
            <a:endParaRPr lang="en-GB" dirty="0"/>
          </a:p>
        </p:txBody>
      </p:sp>
      <p:grpSp>
        <p:nvGrpSpPr>
          <p:cNvPr id="21" name="Group 16">
            <a:extLst>
              <a:ext uri="{FF2B5EF4-FFF2-40B4-BE49-F238E27FC236}">
                <a16:creationId xmlns:a16="http://schemas.microsoft.com/office/drawing/2014/main" id="{DE866941-6974-471B-96DC-E7D4042D8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8" name="Freeform 6">
              <a:extLst>
                <a:ext uri="{FF2B5EF4-FFF2-40B4-BE49-F238E27FC236}">
                  <a16:creationId xmlns:a16="http://schemas.microsoft.com/office/drawing/2014/main" id="{FDDB1D1D-BDCA-4CA7-ACB7-28E2D624C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9" name="Freeform 6">
              <a:extLst>
                <a:ext uri="{FF2B5EF4-FFF2-40B4-BE49-F238E27FC236}">
                  <a16:creationId xmlns:a16="http://schemas.microsoft.com/office/drawing/2014/main" id="{91FF3012-8189-40F6-B836-E04371B0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Content Placeholder 5">
            <a:extLst>
              <a:ext uri="{FF2B5EF4-FFF2-40B4-BE49-F238E27FC236}">
                <a16:creationId xmlns:a16="http://schemas.microsoft.com/office/drawing/2014/main" id="{558585A8-0122-0685-8AAA-9987B04970A1}"/>
              </a:ext>
            </a:extLst>
          </p:cNvPr>
          <p:cNvSpPr>
            <a:spLocks noGrp="1"/>
          </p:cNvSpPr>
          <p:nvPr>
            <p:ph idx="1"/>
          </p:nvPr>
        </p:nvSpPr>
        <p:spPr>
          <a:xfrm>
            <a:off x="1251678" y="2286001"/>
            <a:ext cx="6015897" cy="3593591"/>
          </a:xfrm>
        </p:spPr>
        <p:txBody>
          <a:bodyPr>
            <a:normAutofit/>
          </a:bodyPr>
          <a:lstStyle/>
          <a:p>
            <a:r>
              <a:rPr lang="en-GB" sz="1700">
                <a:solidFill>
                  <a:schemeClr val="tx1">
                    <a:alpha val="60000"/>
                  </a:schemeClr>
                </a:solidFill>
              </a:rPr>
              <a:t>Optimization. Levenberg-Marquardt. Could be used for many of the problems we encounter: homography est, camera calibration, triangulation…</a:t>
            </a:r>
          </a:p>
          <a:p>
            <a:r>
              <a:rPr lang="en-GB" sz="1700">
                <a:solidFill>
                  <a:schemeClr val="tx1">
                    <a:alpha val="60000"/>
                  </a:schemeClr>
                </a:solidFill>
              </a:rPr>
              <a:t>Jacobians: analytical, autodiff (ex. pytorch) or simply finite difference approximation (Taylor series, forward, backward, central 2</a:t>
            </a:r>
            <a:r>
              <a:rPr lang="en-GB" sz="1700" baseline="30000">
                <a:solidFill>
                  <a:schemeClr val="tx1">
                    <a:alpha val="60000"/>
                  </a:schemeClr>
                </a:solidFill>
              </a:rPr>
              <a:t>nd</a:t>
            </a:r>
            <a:r>
              <a:rPr lang="en-GB" sz="1700">
                <a:solidFill>
                  <a:schemeClr val="tx1">
                    <a:alpha val="60000"/>
                  </a:schemeClr>
                </a:solidFill>
              </a:rPr>
              <a:t> order)</a:t>
            </a:r>
          </a:p>
          <a:p>
            <a:endParaRPr lang="en-GB" sz="1700">
              <a:solidFill>
                <a:schemeClr val="tx1">
                  <a:alpha val="60000"/>
                </a:schemeClr>
              </a:solidFill>
            </a:endParaRPr>
          </a:p>
          <a:p>
            <a:r>
              <a:rPr lang="en-GB" sz="1700">
                <a:solidFill>
                  <a:schemeClr val="tx1">
                    <a:alpha val="60000"/>
                  </a:schemeClr>
                </a:solidFill>
              </a:rPr>
              <a:t>Rotation representations. Euler – minimal, suffers from gimbal lock. Axis angle – theta around axis. Quaternions – gold standard.</a:t>
            </a:r>
          </a:p>
          <a:p>
            <a:r>
              <a:rPr lang="en-GB" sz="1700">
                <a:solidFill>
                  <a:schemeClr val="tx1">
                    <a:alpha val="60000"/>
                  </a:schemeClr>
                </a:solidFill>
              </a:rPr>
              <a:t>Bundle adjustment – after having the parameters optimize over all points including 3D positions of corners.</a:t>
            </a:r>
          </a:p>
          <a:p>
            <a:endParaRPr lang="en-GB" sz="1700">
              <a:solidFill>
                <a:schemeClr val="tx1">
                  <a:alpha val="60000"/>
                </a:schemeClr>
              </a:solidFill>
            </a:endParaRPr>
          </a:p>
        </p:txBody>
      </p:sp>
      <p:pic>
        <p:nvPicPr>
          <p:cNvPr id="10" name="Picture 9">
            <a:extLst>
              <a:ext uri="{FF2B5EF4-FFF2-40B4-BE49-F238E27FC236}">
                <a16:creationId xmlns:a16="http://schemas.microsoft.com/office/drawing/2014/main" id="{8EE3ED76-9425-AADD-4B75-3450206D43F4}"/>
              </a:ext>
            </a:extLst>
          </p:cNvPr>
          <p:cNvPicPr>
            <a:picLocks noChangeAspect="1"/>
          </p:cNvPicPr>
          <p:nvPr/>
        </p:nvPicPr>
        <p:blipFill>
          <a:blip r:embed="rId2"/>
          <a:stretch>
            <a:fillRect/>
          </a:stretch>
        </p:blipFill>
        <p:spPr>
          <a:xfrm>
            <a:off x="7382533" y="745198"/>
            <a:ext cx="4327793" cy="1222134"/>
          </a:xfrm>
          <a:prstGeom prst="rect">
            <a:avLst/>
          </a:prstGeom>
        </p:spPr>
      </p:pic>
      <p:pic>
        <p:nvPicPr>
          <p:cNvPr id="7" name="Picture 6">
            <a:extLst>
              <a:ext uri="{FF2B5EF4-FFF2-40B4-BE49-F238E27FC236}">
                <a16:creationId xmlns:a16="http://schemas.microsoft.com/office/drawing/2014/main" id="{44AF5AAD-8DCD-92D3-227F-8C8DC03948D8}"/>
              </a:ext>
            </a:extLst>
          </p:cNvPr>
          <p:cNvPicPr>
            <a:picLocks noChangeAspect="1"/>
          </p:cNvPicPr>
          <p:nvPr/>
        </p:nvPicPr>
        <p:blipFill>
          <a:blip r:embed="rId3"/>
          <a:stretch>
            <a:fillRect/>
          </a:stretch>
        </p:blipFill>
        <p:spPr>
          <a:xfrm>
            <a:off x="7219799" y="2954658"/>
            <a:ext cx="4657502" cy="791774"/>
          </a:xfrm>
          <a:prstGeom prst="rect">
            <a:avLst/>
          </a:prstGeom>
        </p:spPr>
      </p:pic>
      <p:pic>
        <p:nvPicPr>
          <p:cNvPr id="9" name="Picture 8">
            <a:extLst>
              <a:ext uri="{FF2B5EF4-FFF2-40B4-BE49-F238E27FC236}">
                <a16:creationId xmlns:a16="http://schemas.microsoft.com/office/drawing/2014/main" id="{A1C135C0-4A69-DF90-0AF5-929BDC5F7812}"/>
              </a:ext>
            </a:extLst>
          </p:cNvPr>
          <p:cNvPicPr>
            <a:picLocks noChangeAspect="1"/>
          </p:cNvPicPr>
          <p:nvPr/>
        </p:nvPicPr>
        <p:blipFill>
          <a:blip r:embed="rId4"/>
          <a:stretch>
            <a:fillRect/>
          </a:stretch>
        </p:blipFill>
        <p:spPr>
          <a:xfrm>
            <a:off x="7267575" y="4351439"/>
            <a:ext cx="4557711" cy="1519235"/>
          </a:xfrm>
          <a:prstGeom prst="rect">
            <a:avLst/>
          </a:prstGeom>
        </p:spPr>
      </p:pic>
    </p:spTree>
    <p:extLst>
      <p:ext uri="{BB962C8B-B14F-4D97-AF65-F5344CB8AC3E}">
        <p14:creationId xmlns:p14="http://schemas.microsoft.com/office/powerpoint/2010/main" val="138749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AC0A91-6B7C-1DC9-C262-4445002559C9}"/>
              </a:ext>
            </a:extLst>
          </p:cNvPr>
          <p:cNvSpPr>
            <a:spLocks noGrp="1"/>
          </p:cNvSpPr>
          <p:nvPr>
            <p:ph type="title"/>
          </p:nvPr>
        </p:nvSpPr>
        <p:spPr>
          <a:xfrm>
            <a:off x="841248" y="510047"/>
            <a:ext cx="2642955" cy="1645920"/>
          </a:xfrm>
        </p:spPr>
        <p:txBody>
          <a:bodyPr vert="horz" lIns="91440" tIns="45720" rIns="91440" bIns="45720" rtlCol="0" anchor="ctr">
            <a:normAutofit/>
          </a:bodyPr>
          <a:lstStyle/>
          <a:p>
            <a:r>
              <a:rPr lang="en-US" sz="2800" dirty="0"/>
              <a:t>Simple features. Canny. Harris</a:t>
            </a:r>
          </a:p>
        </p:txBody>
      </p:sp>
      <p:sp>
        <p:nvSpPr>
          <p:cNvPr id="31" name="Rectangle 3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F470619-F41D-5751-0D8F-670A5ED4646C}"/>
              </a:ext>
            </a:extLst>
          </p:cNvPr>
          <p:cNvSpPr txBox="1"/>
          <p:nvPr/>
        </p:nvSpPr>
        <p:spPr>
          <a:xfrm>
            <a:off x="4581144" y="510047"/>
            <a:ext cx="6858000" cy="1645920"/>
          </a:xfrm>
          <a:prstGeom prst="rect">
            <a:avLst/>
          </a:prstGeom>
        </p:spPr>
        <p:txBody>
          <a:bodyPr vert="horz" lIns="91440" tIns="45720" rIns="91440" bIns="45720" rtlCol="0" anchor="ctr">
            <a:normAutofit fontScale="92500" lnSpcReduction="10000"/>
          </a:bodyPr>
          <a:lstStyle/>
          <a:p>
            <a:pPr marL="285750" indent="-285750">
              <a:lnSpc>
                <a:spcPct val="90000"/>
              </a:lnSpc>
              <a:spcAft>
                <a:spcPts val="600"/>
              </a:spcAft>
              <a:buFont typeface="Arial" panose="020B0604020202020204" pitchFamily="34" charset="0"/>
              <a:buChar char="•"/>
            </a:pPr>
            <a:r>
              <a:rPr lang="en-US" dirty="0"/>
              <a:t>Image correspondence (problems: scale, rotation, translation, lighting)</a:t>
            </a:r>
          </a:p>
          <a:p>
            <a:pPr marL="285750" indent="-285750">
              <a:lnSpc>
                <a:spcPct val="90000"/>
              </a:lnSpc>
              <a:spcAft>
                <a:spcPts val="600"/>
              </a:spcAft>
              <a:buFont typeface="Arial" panose="020B0604020202020204" pitchFamily="34" charset="0"/>
              <a:buChar char="•"/>
            </a:pPr>
            <a:r>
              <a:rPr lang="en-US" dirty="0"/>
              <a:t>Image features (key points, focus on the area around pixel, describe)</a:t>
            </a:r>
          </a:p>
          <a:p>
            <a:pPr marL="285750" indent="-285750">
              <a:lnSpc>
                <a:spcPct val="90000"/>
              </a:lnSpc>
              <a:spcAft>
                <a:spcPts val="600"/>
              </a:spcAft>
              <a:buFont typeface="Arial" panose="020B0604020202020204" pitchFamily="34" charset="0"/>
              <a:buChar char="•"/>
            </a:pPr>
            <a:r>
              <a:rPr lang="en-US" dirty="0"/>
              <a:t>Explain image filtering (gaussian kernel). We know analytical derivative of gaussian filter. </a:t>
            </a:r>
          </a:p>
          <a:p>
            <a:pPr marL="285750" indent="-285750">
              <a:lnSpc>
                <a:spcPct val="90000"/>
              </a:lnSpc>
              <a:spcAft>
                <a:spcPts val="600"/>
              </a:spcAft>
              <a:buFont typeface="Arial" panose="020B0604020202020204" pitchFamily="34" charset="0"/>
              <a:buChar char="•"/>
            </a:pPr>
            <a:r>
              <a:rPr lang="en-US" dirty="0"/>
              <a:t>Harris corner is defined as having large gradient in all directions. We can get this metric from the averaged Hessian matrix.</a:t>
            </a:r>
          </a:p>
          <a:p>
            <a:pPr indent="-228600">
              <a:lnSpc>
                <a:spcPct val="90000"/>
              </a:lnSpc>
              <a:spcAft>
                <a:spcPts val="600"/>
              </a:spcAft>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4A37BBA0-6A98-D544-0DDB-9FB3CC85C157}"/>
              </a:ext>
            </a:extLst>
          </p:cNvPr>
          <p:cNvPicPr>
            <a:picLocks noChangeAspect="1"/>
          </p:cNvPicPr>
          <p:nvPr/>
        </p:nvPicPr>
        <p:blipFill>
          <a:blip r:embed="rId2"/>
          <a:stretch>
            <a:fillRect/>
          </a:stretch>
        </p:blipFill>
        <p:spPr>
          <a:xfrm>
            <a:off x="7664996" y="3737410"/>
            <a:ext cx="4056867" cy="3012224"/>
          </a:xfrm>
          <a:prstGeom prst="rect">
            <a:avLst/>
          </a:prstGeom>
        </p:spPr>
      </p:pic>
      <p:pic>
        <p:nvPicPr>
          <p:cNvPr id="5" name="Content Placeholder 4">
            <a:extLst>
              <a:ext uri="{FF2B5EF4-FFF2-40B4-BE49-F238E27FC236}">
                <a16:creationId xmlns:a16="http://schemas.microsoft.com/office/drawing/2014/main" id="{F69B43D0-986B-CB76-569A-D556E52C8618}"/>
              </a:ext>
            </a:extLst>
          </p:cNvPr>
          <p:cNvPicPr>
            <a:picLocks noGrp="1" noChangeAspect="1"/>
          </p:cNvPicPr>
          <p:nvPr>
            <p:ph idx="1"/>
          </p:nvPr>
        </p:nvPicPr>
        <p:blipFill>
          <a:blip r:embed="rId3"/>
          <a:stretch>
            <a:fillRect/>
          </a:stretch>
        </p:blipFill>
        <p:spPr>
          <a:xfrm>
            <a:off x="293701" y="2550636"/>
            <a:ext cx="2621357" cy="1645968"/>
          </a:xfrm>
          <a:prstGeom prst="rect">
            <a:avLst/>
          </a:prstGeom>
        </p:spPr>
      </p:pic>
      <p:pic>
        <p:nvPicPr>
          <p:cNvPr id="6" name="Picture 5">
            <a:extLst>
              <a:ext uri="{FF2B5EF4-FFF2-40B4-BE49-F238E27FC236}">
                <a16:creationId xmlns:a16="http://schemas.microsoft.com/office/drawing/2014/main" id="{50542254-AE34-5D6D-27A0-233C4E158858}"/>
              </a:ext>
            </a:extLst>
          </p:cNvPr>
          <p:cNvPicPr>
            <a:picLocks noChangeAspect="1"/>
          </p:cNvPicPr>
          <p:nvPr/>
        </p:nvPicPr>
        <p:blipFill>
          <a:blip r:embed="rId4"/>
          <a:stretch>
            <a:fillRect/>
          </a:stretch>
        </p:blipFill>
        <p:spPr>
          <a:xfrm>
            <a:off x="150848" y="4463315"/>
            <a:ext cx="7144747" cy="2286319"/>
          </a:xfrm>
          <a:prstGeom prst="rect">
            <a:avLst/>
          </a:prstGeom>
        </p:spPr>
      </p:pic>
      <p:pic>
        <p:nvPicPr>
          <p:cNvPr id="10" name="Picture 9">
            <a:extLst>
              <a:ext uri="{FF2B5EF4-FFF2-40B4-BE49-F238E27FC236}">
                <a16:creationId xmlns:a16="http://schemas.microsoft.com/office/drawing/2014/main" id="{9469488D-D13F-3A18-04D9-FD400541297F}"/>
              </a:ext>
            </a:extLst>
          </p:cNvPr>
          <p:cNvPicPr>
            <a:picLocks noChangeAspect="1"/>
          </p:cNvPicPr>
          <p:nvPr/>
        </p:nvPicPr>
        <p:blipFill>
          <a:blip r:embed="rId5"/>
          <a:stretch>
            <a:fillRect/>
          </a:stretch>
        </p:blipFill>
        <p:spPr>
          <a:xfrm>
            <a:off x="8444665" y="2824891"/>
            <a:ext cx="2915057" cy="638264"/>
          </a:xfrm>
          <a:prstGeom prst="rect">
            <a:avLst/>
          </a:prstGeom>
        </p:spPr>
      </p:pic>
      <p:pic>
        <p:nvPicPr>
          <p:cNvPr id="15" name="Picture 14">
            <a:extLst>
              <a:ext uri="{FF2B5EF4-FFF2-40B4-BE49-F238E27FC236}">
                <a16:creationId xmlns:a16="http://schemas.microsoft.com/office/drawing/2014/main" id="{597EC0D2-A0A6-8C79-0CF9-3DB180E3B934}"/>
              </a:ext>
            </a:extLst>
          </p:cNvPr>
          <p:cNvPicPr>
            <a:picLocks noChangeAspect="1"/>
          </p:cNvPicPr>
          <p:nvPr/>
        </p:nvPicPr>
        <p:blipFill>
          <a:blip r:embed="rId6"/>
          <a:stretch>
            <a:fillRect/>
          </a:stretch>
        </p:blipFill>
        <p:spPr>
          <a:xfrm>
            <a:off x="3044726" y="2883106"/>
            <a:ext cx="4620270" cy="1314633"/>
          </a:xfrm>
          <a:prstGeom prst="rect">
            <a:avLst/>
          </a:prstGeom>
        </p:spPr>
      </p:pic>
      <p:pic>
        <p:nvPicPr>
          <p:cNvPr id="25" name="Picture 24">
            <a:extLst>
              <a:ext uri="{FF2B5EF4-FFF2-40B4-BE49-F238E27FC236}">
                <a16:creationId xmlns:a16="http://schemas.microsoft.com/office/drawing/2014/main" id="{8973DC17-C9EF-9A75-5CB3-E838B8F0F9CF}"/>
              </a:ext>
            </a:extLst>
          </p:cNvPr>
          <p:cNvPicPr>
            <a:picLocks noChangeAspect="1"/>
          </p:cNvPicPr>
          <p:nvPr/>
        </p:nvPicPr>
        <p:blipFill>
          <a:blip r:embed="rId7"/>
          <a:stretch>
            <a:fillRect/>
          </a:stretch>
        </p:blipFill>
        <p:spPr>
          <a:xfrm>
            <a:off x="3054676" y="2059745"/>
            <a:ext cx="5382376" cy="714475"/>
          </a:xfrm>
          <a:prstGeom prst="rect">
            <a:avLst/>
          </a:prstGeom>
        </p:spPr>
      </p:pic>
    </p:spTree>
    <p:extLst>
      <p:ext uri="{BB962C8B-B14F-4D97-AF65-F5344CB8AC3E}">
        <p14:creationId xmlns:p14="http://schemas.microsoft.com/office/powerpoint/2010/main" val="189243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A034DC13-4CA6-4DDF-96D6-2C1F3CD50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8">
            <a:extLst>
              <a:ext uri="{FF2B5EF4-FFF2-40B4-BE49-F238E27FC236}">
                <a16:creationId xmlns:a16="http://schemas.microsoft.com/office/drawing/2014/main" id="{AB83855D-F0F4-42E8-9047-A13022476C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0414264F-D724-4E21-BE52-4728290DE8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46C077DA-0626-4B9E-9211-446361F61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DD1DA1AE-C234-4948-AA7F-F7EBB9FE73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23A78588-E013-48A0-A140-E6C9A4F387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76C9A9D1-F5E1-4455-80F2-5E0DF42568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376E200-80B3-0A3C-4BA0-B653B5CC0E5E}"/>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Robust model fitting. RANSAC. Hough transform.</a:t>
            </a:r>
          </a:p>
        </p:txBody>
      </p:sp>
      <p:sp>
        <p:nvSpPr>
          <p:cNvPr id="3" name="TextBox 2">
            <a:extLst>
              <a:ext uri="{FF2B5EF4-FFF2-40B4-BE49-F238E27FC236}">
                <a16:creationId xmlns:a16="http://schemas.microsoft.com/office/drawing/2014/main" id="{CC411EB0-DD2A-95D3-07F5-5497F7270BB9}"/>
              </a:ext>
            </a:extLst>
          </p:cNvPr>
          <p:cNvSpPr txBox="1"/>
          <p:nvPr/>
        </p:nvSpPr>
        <p:spPr>
          <a:xfrm>
            <a:off x="1123307" y="2439717"/>
            <a:ext cx="2903602" cy="351496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Hough transform – </a:t>
            </a:r>
            <a:r>
              <a:rPr lang="en-US" sz="1700" dirty="0" err="1"/>
              <a:t>r,theta</a:t>
            </a:r>
            <a:r>
              <a:rPr lang="en-US" sz="1700" dirty="0"/>
              <a:t> representation. Idea: we can sample our original image and draw all possible lines going through that point in Hough Space. Do that for all points, the maximum intensity will represent line in original image.</a:t>
            </a:r>
          </a:p>
          <a:p>
            <a:pPr marL="285750" indent="-228600">
              <a:lnSpc>
                <a:spcPct val="90000"/>
              </a:lnSpc>
              <a:spcAft>
                <a:spcPts val="600"/>
              </a:spcAft>
              <a:buFont typeface="Arial" panose="020B0604020202020204" pitchFamily="34" charset="0"/>
              <a:buChar char="•"/>
            </a:pPr>
            <a:r>
              <a:rPr lang="en-US" sz="1700" dirty="0"/>
              <a:t>We can generalize to more complex models, but it becomes impractical for more than three degrees.</a:t>
            </a:r>
          </a:p>
        </p:txBody>
      </p:sp>
      <p:pic>
        <p:nvPicPr>
          <p:cNvPr id="6" name="Picture 5">
            <a:extLst>
              <a:ext uri="{FF2B5EF4-FFF2-40B4-BE49-F238E27FC236}">
                <a16:creationId xmlns:a16="http://schemas.microsoft.com/office/drawing/2014/main" id="{2CAEEDC4-73E5-4D4D-2BEA-7B2777359ABF}"/>
              </a:ext>
            </a:extLst>
          </p:cNvPr>
          <p:cNvPicPr>
            <a:picLocks noChangeAspect="1"/>
          </p:cNvPicPr>
          <p:nvPr/>
        </p:nvPicPr>
        <p:blipFill>
          <a:blip r:embed="rId2"/>
          <a:stretch>
            <a:fillRect/>
          </a:stretch>
        </p:blipFill>
        <p:spPr>
          <a:xfrm>
            <a:off x="4435900" y="2624403"/>
            <a:ext cx="3158235" cy="804597"/>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7DEF981F-4040-563E-00B9-9A86EDA22E53}"/>
              </a:ext>
            </a:extLst>
          </p:cNvPr>
          <p:cNvPicPr>
            <a:picLocks noGrp="1" noChangeAspect="1"/>
          </p:cNvPicPr>
          <p:nvPr>
            <p:ph idx="1"/>
          </p:nvPr>
        </p:nvPicPr>
        <p:blipFill>
          <a:blip r:embed="rId3"/>
          <a:stretch>
            <a:fillRect/>
          </a:stretch>
        </p:blipFill>
        <p:spPr>
          <a:xfrm>
            <a:off x="4026909" y="3980170"/>
            <a:ext cx="3725749" cy="2421738"/>
          </a:xfrm>
          <a:prstGeom prst="rect">
            <a:avLst/>
          </a:prstGeom>
        </p:spPr>
      </p:pic>
      <p:pic>
        <p:nvPicPr>
          <p:cNvPr id="11" name="Picture 10">
            <a:extLst>
              <a:ext uri="{FF2B5EF4-FFF2-40B4-BE49-F238E27FC236}">
                <a16:creationId xmlns:a16="http://schemas.microsoft.com/office/drawing/2014/main" id="{72BD4149-2CCF-3841-95E7-3DC45237DDFD}"/>
              </a:ext>
            </a:extLst>
          </p:cNvPr>
          <p:cNvPicPr>
            <a:picLocks noChangeAspect="1"/>
          </p:cNvPicPr>
          <p:nvPr/>
        </p:nvPicPr>
        <p:blipFill>
          <a:blip r:embed="rId4"/>
          <a:stretch>
            <a:fillRect/>
          </a:stretch>
        </p:blipFill>
        <p:spPr>
          <a:xfrm>
            <a:off x="7973851" y="2543175"/>
            <a:ext cx="3808439" cy="1742360"/>
          </a:xfrm>
          <a:prstGeom prst="rect">
            <a:avLst/>
          </a:prstGeom>
        </p:spPr>
      </p:pic>
      <p:pic>
        <p:nvPicPr>
          <p:cNvPr id="12" name="Picture 11">
            <a:extLst>
              <a:ext uri="{FF2B5EF4-FFF2-40B4-BE49-F238E27FC236}">
                <a16:creationId xmlns:a16="http://schemas.microsoft.com/office/drawing/2014/main" id="{3737E2E0-3780-096C-039D-C2AB7A4F77BD}"/>
              </a:ext>
            </a:extLst>
          </p:cNvPr>
          <p:cNvPicPr>
            <a:picLocks noChangeAspect="1"/>
          </p:cNvPicPr>
          <p:nvPr/>
        </p:nvPicPr>
        <p:blipFill>
          <a:blip r:embed="rId5"/>
          <a:stretch>
            <a:fillRect/>
          </a:stretch>
        </p:blipFill>
        <p:spPr>
          <a:xfrm>
            <a:off x="8277536" y="4466698"/>
            <a:ext cx="3274279" cy="2210139"/>
          </a:xfrm>
          <a:prstGeom prst="rect">
            <a:avLst/>
          </a:prstGeom>
        </p:spPr>
      </p:pic>
    </p:spTree>
    <p:extLst>
      <p:ext uri="{BB962C8B-B14F-4D97-AF65-F5344CB8AC3E}">
        <p14:creationId xmlns:p14="http://schemas.microsoft.com/office/powerpoint/2010/main" val="284908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CFBEBE91-A111-C793-3CA4-2A76DD6CA30E}"/>
              </a:ext>
            </a:extLst>
          </p:cNvPr>
          <p:cNvSpPr txBox="1">
            <a:spLocks/>
          </p:cNvSpPr>
          <p:nvPr/>
        </p:nvSpPr>
        <p:spPr>
          <a:xfrm>
            <a:off x="9471378" y="59027"/>
            <a:ext cx="2628282" cy="632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Blobs &amp; SIFT</a:t>
            </a:r>
          </a:p>
        </p:txBody>
      </p:sp>
      <p:pic>
        <p:nvPicPr>
          <p:cNvPr id="51" name="Picture 50">
            <a:extLst>
              <a:ext uri="{FF2B5EF4-FFF2-40B4-BE49-F238E27FC236}">
                <a16:creationId xmlns:a16="http://schemas.microsoft.com/office/drawing/2014/main" id="{30D45763-E74D-82A4-C416-C1FBFB46F37A}"/>
              </a:ext>
            </a:extLst>
          </p:cNvPr>
          <p:cNvPicPr>
            <a:picLocks noChangeAspect="1"/>
          </p:cNvPicPr>
          <p:nvPr/>
        </p:nvPicPr>
        <p:blipFill>
          <a:blip r:embed="rId2"/>
          <a:stretch>
            <a:fillRect/>
          </a:stretch>
        </p:blipFill>
        <p:spPr>
          <a:xfrm>
            <a:off x="189113" y="63552"/>
            <a:ext cx="4258092" cy="2758601"/>
          </a:xfrm>
          <a:prstGeom prst="rect">
            <a:avLst/>
          </a:prstGeom>
        </p:spPr>
      </p:pic>
      <p:pic>
        <p:nvPicPr>
          <p:cNvPr id="53" name="Picture 52">
            <a:extLst>
              <a:ext uri="{FF2B5EF4-FFF2-40B4-BE49-F238E27FC236}">
                <a16:creationId xmlns:a16="http://schemas.microsoft.com/office/drawing/2014/main" id="{B81BB559-A1DD-33BD-951D-200254170B73}"/>
              </a:ext>
            </a:extLst>
          </p:cNvPr>
          <p:cNvPicPr>
            <a:picLocks noChangeAspect="1"/>
          </p:cNvPicPr>
          <p:nvPr/>
        </p:nvPicPr>
        <p:blipFill>
          <a:blip r:embed="rId3"/>
          <a:stretch>
            <a:fillRect/>
          </a:stretch>
        </p:blipFill>
        <p:spPr>
          <a:xfrm>
            <a:off x="4576455" y="103484"/>
            <a:ext cx="4783770" cy="1865668"/>
          </a:xfrm>
          <a:prstGeom prst="rect">
            <a:avLst/>
          </a:prstGeom>
        </p:spPr>
      </p:pic>
      <p:pic>
        <p:nvPicPr>
          <p:cNvPr id="55" name="Picture 54">
            <a:extLst>
              <a:ext uri="{FF2B5EF4-FFF2-40B4-BE49-F238E27FC236}">
                <a16:creationId xmlns:a16="http://schemas.microsoft.com/office/drawing/2014/main" id="{A691E79D-0FB4-5CD7-EC2E-26AD22FD1CFD}"/>
              </a:ext>
            </a:extLst>
          </p:cNvPr>
          <p:cNvPicPr>
            <a:picLocks noChangeAspect="1"/>
          </p:cNvPicPr>
          <p:nvPr/>
        </p:nvPicPr>
        <p:blipFill>
          <a:blip r:embed="rId4"/>
          <a:stretch>
            <a:fillRect/>
          </a:stretch>
        </p:blipFill>
        <p:spPr>
          <a:xfrm>
            <a:off x="7779590" y="2260624"/>
            <a:ext cx="4025374" cy="2565505"/>
          </a:xfrm>
          <a:prstGeom prst="rect">
            <a:avLst/>
          </a:prstGeom>
        </p:spPr>
      </p:pic>
      <p:pic>
        <p:nvPicPr>
          <p:cNvPr id="57" name="Picture 56">
            <a:extLst>
              <a:ext uri="{FF2B5EF4-FFF2-40B4-BE49-F238E27FC236}">
                <a16:creationId xmlns:a16="http://schemas.microsoft.com/office/drawing/2014/main" id="{31F7C8A1-8691-E44E-508D-EC61F7B7F034}"/>
              </a:ext>
            </a:extLst>
          </p:cNvPr>
          <p:cNvPicPr>
            <a:picLocks noChangeAspect="1"/>
          </p:cNvPicPr>
          <p:nvPr/>
        </p:nvPicPr>
        <p:blipFill>
          <a:blip r:embed="rId5"/>
          <a:stretch>
            <a:fillRect/>
          </a:stretch>
        </p:blipFill>
        <p:spPr>
          <a:xfrm>
            <a:off x="235653" y="4402604"/>
            <a:ext cx="3614232" cy="2286000"/>
          </a:xfrm>
          <a:prstGeom prst="rect">
            <a:avLst/>
          </a:prstGeom>
        </p:spPr>
      </p:pic>
      <p:pic>
        <p:nvPicPr>
          <p:cNvPr id="58" name="Picture 57">
            <a:extLst>
              <a:ext uri="{FF2B5EF4-FFF2-40B4-BE49-F238E27FC236}">
                <a16:creationId xmlns:a16="http://schemas.microsoft.com/office/drawing/2014/main" id="{D773513B-40C9-D1AC-5439-13130CEBD3C8}"/>
              </a:ext>
            </a:extLst>
          </p:cNvPr>
          <p:cNvPicPr>
            <a:picLocks noChangeAspect="1"/>
          </p:cNvPicPr>
          <p:nvPr/>
        </p:nvPicPr>
        <p:blipFill>
          <a:blip r:embed="rId6"/>
          <a:stretch>
            <a:fillRect/>
          </a:stretch>
        </p:blipFill>
        <p:spPr>
          <a:xfrm>
            <a:off x="4132188" y="4985534"/>
            <a:ext cx="7530656" cy="1562609"/>
          </a:xfrm>
          <a:prstGeom prst="rect">
            <a:avLst/>
          </a:prstGeom>
        </p:spPr>
      </p:pic>
      <p:sp>
        <p:nvSpPr>
          <p:cNvPr id="60" name="TextBox 59">
            <a:extLst>
              <a:ext uri="{FF2B5EF4-FFF2-40B4-BE49-F238E27FC236}">
                <a16:creationId xmlns:a16="http://schemas.microsoft.com/office/drawing/2014/main" id="{9044F488-5FFD-1523-F7C7-37409ACFBCD4}"/>
              </a:ext>
            </a:extLst>
          </p:cNvPr>
          <p:cNvSpPr txBox="1"/>
          <p:nvPr/>
        </p:nvSpPr>
        <p:spPr>
          <a:xfrm>
            <a:off x="4918604" y="2167106"/>
            <a:ext cx="2978911" cy="2031325"/>
          </a:xfrm>
          <a:prstGeom prst="rect">
            <a:avLst/>
          </a:prstGeom>
          <a:noFill/>
        </p:spPr>
        <p:txBody>
          <a:bodyPr wrap="square" rtlCol="0">
            <a:spAutoFit/>
          </a:bodyPr>
          <a:lstStyle/>
          <a:p>
            <a:r>
              <a:rPr lang="en-GB" dirty="0"/>
              <a:t>H measures curvature at a pixel. Trace of H is what we use for blob detection (essentially intensity of curvature, point of interest </a:t>
            </a:r>
            <a:r>
              <a:rPr lang="en-GB" dirty="0" err="1"/>
              <a:t>bc</a:t>
            </a:r>
            <a:r>
              <a:rPr lang="en-GB" dirty="0"/>
              <a:t> of this property). </a:t>
            </a:r>
            <a:r>
              <a:rPr lang="en-GB" dirty="0" err="1"/>
              <a:t>DoG</a:t>
            </a:r>
            <a:r>
              <a:rPr lang="en-GB" dirty="0"/>
              <a:t> gives an approximation of trace(H).</a:t>
            </a:r>
          </a:p>
        </p:txBody>
      </p:sp>
      <p:pic>
        <p:nvPicPr>
          <p:cNvPr id="61" name="Picture 60">
            <a:extLst>
              <a:ext uri="{FF2B5EF4-FFF2-40B4-BE49-F238E27FC236}">
                <a16:creationId xmlns:a16="http://schemas.microsoft.com/office/drawing/2014/main" id="{F25DDDFB-F730-DAE3-747F-ADC56B360ACB}"/>
              </a:ext>
            </a:extLst>
          </p:cNvPr>
          <p:cNvPicPr>
            <a:picLocks noChangeAspect="1"/>
          </p:cNvPicPr>
          <p:nvPr/>
        </p:nvPicPr>
        <p:blipFill>
          <a:blip r:embed="rId7"/>
          <a:stretch>
            <a:fillRect/>
          </a:stretch>
        </p:blipFill>
        <p:spPr>
          <a:xfrm>
            <a:off x="9618726" y="721017"/>
            <a:ext cx="2333586" cy="1341653"/>
          </a:xfrm>
          <a:prstGeom prst="rect">
            <a:avLst/>
          </a:prstGeom>
        </p:spPr>
      </p:pic>
      <p:pic>
        <p:nvPicPr>
          <p:cNvPr id="62" name="Picture 61">
            <a:extLst>
              <a:ext uri="{FF2B5EF4-FFF2-40B4-BE49-F238E27FC236}">
                <a16:creationId xmlns:a16="http://schemas.microsoft.com/office/drawing/2014/main" id="{5CBA0C1F-3817-D28B-81B5-67B480C82491}"/>
              </a:ext>
            </a:extLst>
          </p:cNvPr>
          <p:cNvPicPr>
            <a:picLocks noChangeAspect="1"/>
          </p:cNvPicPr>
          <p:nvPr/>
        </p:nvPicPr>
        <p:blipFill>
          <a:blip r:embed="rId8"/>
          <a:stretch>
            <a:fillRect/>
          </a:stretch>
        </p:blipFill>
        <p:spPr>
          <a:xfrm>
            <a:off x="291356" y="2803389"/>
            <a:ext cx="4525006" cy="1324160"/>
          </a:xfrm>
          <a:prstGeom prst="rect">
            <a:avLst/>
          </a:prstGeom>
        </p:spPr>
      </p:pic>
    </p:spTree>
    <p:extLst>
      <p:ext uri="{BB962C8B-B14F-4D97-AF65-F5344CB8AC3E}">
        <p14:creationId xmlns:p14="http://schemas.microsoft.com/office/powerpoint/2010/main" val="249225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2D076-A657-5DE0-B6E2-0C3693199F42}"/>
              </a:ext>
            </a:extLst>
          </p:cNvPr>
          <p:cNvSpPr>
            <a:spLocks noGrp="1"/>
          </p:cNvSpPr>
          <p:nvPr>
            <p:ph type="title"/>
          </p:nvPr>
        </p:nvSpPr>
        <p:spPr>
          <a:xfrm>
            <a:off x="1051560" y="586822"/>
            <a:ext cx="3657600" cy="1645920"/>
          </a:xfrm>
        </p:spPr>
        <p:txBody>
          <a:bodyPr>
            <a:normAutofit/>
          </a:bodyPr>
          <a:lstStyle/>
          <a:p>
            <a:r>
              <a:rPr lang="en-GB" sz="3200"/>
              <a:t>Constrained geometry feature matching</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F1DDBA16-1D65-03B9-21D0-CE0389C080F0}"/>
              </a:ext>
            </a:extLst>
          </p:cNvPr>
          <p:cNvSpPr>
            <a:spLocks noGrp="1"/>
          </p:cNvSpPr>
          <p:nvPr>
            <p:ph idx="1"/>
          </p:nvPr>
        </p:nvSpPr>
        <p:spPr>
          <a:xfrm>
            <a:off x="5250106" y="586822"/>
            <a:ext cx="6106742" cy="1645920"/>
          </a:xfrm>
        </p:spPr>
        <p:txBody>
          <a:bodyPr anchor="ctr">
            <a:normAutofit lnSpcReduction="10000"/>
          </a:bodyPr>
          <a:lstStyle/>
          <a:p>
            <a:r>
              <a:rPr lang="en-US" sz="1600" dirty="0"/>
              <a:t>Eight-point algorithm (Fundamental matrix, expressing corresponding point lie on their </a:t>
            </a:r>
            <a:r>
              <a:rPr lang="en-US" sz="1600" dirty="0" err="1"/>
              <a:t>epipolar</a:t>
            </a:r>
            <a:r>
              <a:rPr lang="en-US" sz="1600" dirty="0"/>
              <a:t> lines). Degrees of freedom, one pair fixing single.</a:t>
            </a:r>
          </a:p>
          <a:p>
            <a:r>
              <a:rPr lang="en-US" sz="1600" dirty="0"/>
              <a:t>RANSAC for improving the estimate. Sampson’s Distance.</a:t>
            </a:r>
          </a:p>
          <a:p>
            <a:r>
              <a:rPr lang="en-US" sz="1600" dirty="0"/>
              <a:t>Choosing threshold for RANSAC. </a:t>
            </a:r>
            <a:r>
              <a:rPr lang="en-GB" sz="1600" dirty="0"/>
              <a:t>Chi-square Distribution Table. m is taken from error dimensions; ex. Euclidean distance is two numbers.</a:t>
            </a:r>
            <a:endParaRPr lang="en-US" sz="1600" dirty="0"/>
          </a:p>
        </p:txBody>
      </p:sp>
      <p:pic>
        <p:nvPicPr>
          <p:cNvPr id="10" name="Picture 9">
            <a:extLst>
              <a:ext uri="{FF2B5EF4-FFF2-40B4-BE49-F238E27FC236}">
                <a16:creationId xmlns:a16="http://schemas.microsoft.com/office/drawing/2014/main" id="{8968FEF0-C35C-D5FC-04DE-0D2704483AA7}"/>
              </a:ext>
            </a:extLst>
          </p:cNvPr>
          <p:cNvPicPr>
            <a:picLocks noChangeAspect="1"/>
          </p:cNvPicPr>
          <p:nvPr/>
        </p:nvPicPr>
        <p:blipFill>
          <a:blip r:embed="rId2"/>
          <a:stretch>
            <a:fillRect/>
          </a:stretch>
        </p:blipFill>
        <p:spPr>
          <a:xfrm>
            <a:off x="557783" y="2780515"/>
            <a:ext cx="5481509" cy="3381628"/>
          </a:xfrm>
          <a:prstGeom prst="rect">
            <a:avLst/>
          </a:prstGeom>
        </p:spPr>
      </p:pic>
      <p:pic>
        <p:nvPicPr>
          <p:cNvPr id="5" name="Content Placeholder 4">
            <a:extLst>
              <a:ext uri="{FF2B5EF4-FFF2-40B4-BE49-F238E27FC236}">
                <a16:creationId xmlns:a16="http://schemas.microsoft.com/office/drawing/2014/main" id="{C95C120B-31FF-7A3E-0F72-CB0EDD8A99B9}"/>
              </a:ext>
            </a:extLst>
          </p:cNvPr>
          <p:cNvPicPr>
            <a:picLocks noChangeAspect="1"/>
          </p:cNvPicPr>
          <p:nvPr/>
        </p:nvPicPr>
        <p:blipFill rotWithShape="1">
          <a:blip r:embed="rId3"/>
          <a:srcRect l="13879" r="20099"/>
          <a:stretch/>
        </p:blipFill>
        <p:spPr>
          <a:xfrm>
            <a:off x="6198781" y="2850511"/>
            <a:ext cx="5523082" cy="3241636"/>
          </a:xfrm>
          <a:prstGeom prst="rect">
            <a:avLst/>
          </a:prstGeom>
        </p:spPr>
      </p:pic>
    </p:spTree>
    <p:extLst>
      <p:ext uri="{BB962C8B-B14F-4D97-AF65-F5344CB8AC3E}">
        <p14:creationId xmlns:p14="http://schemas.microsoft.com/office/powerpoint/2010/main" val="87157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4657</TotalTime>
  <Words>587</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Pinhole camera model &amp; Homogeneous coordinates  q = K[R|t]Q = PQ</vt:lpstr>
      <vt:lpstr>Camera model &amp; homographies</vt:lpstr>
      <vt:lpstr>Stereo vision &amp; triangulation. Multiview geometry. Essential &amp; Fundamental matrices. 0 = p’Ep; 0 = q’Fq; p - 3D; q – 2D projection.</vt:lpstr>
      <vt:lpstr>Camera calibration &amp; DLT</vt:lpstr>
      <vt:lpstr>Non-linear triangulation &amp; calibration</vt:lpstr>
      <vt:lpstr>Simple features. Canny. Harris</vt:lpstr>
      <vt:lpstr>Robust model fitting. RANSAC. Hough transform.</vt:lpstr>
      <vt:lpstr>PowerPoint Presentation</vt:lpstr>
      <vt:lpstr>Constrained geometry feature matching</vt:lpstr>
      <vt:lpstr>Image stitching</vt:lpstr>
      <vt:lpstr>Visual odometry</vt:lpstr>
      <vt:lpstr>Structured light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Ernestas Simutis</dc:creator>
  <cp:lastModifiedBy>Ernestas Simutis</cp:lastModifiedBy>
  <cp:revision>151</cp:revision>
  <dcterms:created xsi:type="dcterms:W3CDTF">2022-05-07T11:24:48Z</dcterms:created>
  <dcterms:modified xsi:type="dcterms:W3CDTF">2022-05-18T09:15:49Z</dcterms:modified>
</cp:coreProperties>
</file>